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7556500" cy="10693400"/>
  <p:notesSz cx="6858000" cy="9144000"/>
  <p:embeddedFontLst>
    <p:embeddedFont>
      <p:font typeface="Agrandir Heavy" charset="1" panose="00000900000000000000"/>
      <p:regular r:id="rId14"/>
    </p:embeddedFont>
    <p:embeddedFont>
      <p:font typeface="Agrandir Medium" charset="1" panose="00000600000000000000"/>
      <p:regular r:id="rId15"/>
    </p:embeddedFont>
    <p:embeddedFont>
      <p:font typeface="Agrandir" charset="1" panose="00000500000000000000"/>
      <p:regular r:id="rId16"/>
    </p:embeddedFont>
    <p:embeddedFont>
      <p:font typeface="Agrandir Bold" charset="1" panose="000008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25.png" Type="http://schemas.openxmlformats.org/officeDocument/2006/relationships/image"/><Relationship Id="rId13" Target="../media/image26.svg" Type="http://schemas.openxmlformats.org/officeDocument/2006/relationships/image"/><Relationship Id="rId14" Target="../media/image18.pn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11" Target="../media/image14.png" Type="http://schemas.openxmlformats.org/officeDocument/2006/relationships/image"/><Relationship Id="rId12" Target="../media/image15.svg" Type="http://schemas.openxmlformats.org/officeDocument/2006/relationships/image"/><Relationship Id="rId13" Target="../media/image18.png" Type="http://schemas.openxmlformats.org/officeDocument/2006/relationships/image"/><Relationship Id="rId2" Target="../media/image27.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28.png" Type="http://schemas.openxmlformats.org/officeDocument/2006/relationships/image"/><Relationship Id="rId6" Target="../media/image29.svg" Type="http://schemas.openxmlformats.org/officeDocument/2006/relationships/image"/><Relationship Id="rId7" Target="../media/image1.png" Type="http://schemas.openxmlformats.org/officeDocument/2006/relationships/image"/><Relationship Id="rId8" Target="../media/image2.svg" Type="http://schemas.openxmlformats.org/officeDocument/2006/relationships/image"/><Relationship Id="rId9" Target="../media/image1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1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1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14" Target="../media/image18.pn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11" Target="../media/image34.png" Type="http://schemas.openxmlformats.org/officeDocument/2006/relationships/image"/><Relationship Id="rId12" Target="../media/image35.svg" Type="http://schemas.openxmlformats.org/officeDocument/2006/relationships/image"/><Relationship Id="rId13" Target="../media/image39.png" Type="http://schemas.openxmlformats.org/officeDocument/2006/relationships/image"/><Relationship Id="rId14" Target="../media/image40.svg" Type="http://schemas.openxmlformats.org/officeDocument/2006/relationships/image"/><Relationship Id="rId15" Target="../media/image12.png" Type="http://schemas.openxmlformats.org/officeDocument/2006/relationships/image"/><Relationship Id="rId16" Target="../media/image13.svg" Type="http://schemas.openxmlformats.org/officeDocument/2006/relationships/image"/><Relationship Id="rId17" Target="../media/image41.png" Type="http://schemas.openxmlformats.org/officeDocument/2006/relationships/image"/><Relationship Id="rId18" Target="../media/image42.svg" Type="http://schemas.openxmlformats.org/officeDocument/2006/relationships/image"/><Relationship Id="rId19" Target="../media/image43.png" Type="http://schemas.openxmlformats.org/officeDocument/2006/relationships/image"/><Relationship Id="rId2" Target="../media/image36.jpeg" Type="http://schemas.openxmlformats.org/officeDocument/2006/relationships/image"/><Relationship Id="rId20" Target="../media/image44.svg" Type="http://schemas.openxmlformats.org/officeDocument/2006/relationships/image"/><Relationship Id="rId21" Target="../media/image45.png" Type="http://schemas.openxmlformats.org/officeDocument/2006/relationships/image"/><Relationship Id="rId22" Target="../media/image46.svg" Type="http://schemas.openxmlformats.org/officeDocument/2006/relationships/image"/><Relationship Id="rId23" Target="../media/image18.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F9F1"/>
        </a:solidFill>
      </p:bgPr>
    </p:bg>
    <p:spTree>
      <p:nvGrpSpPr>
        <p:cNvPr id="1" name=""/>
        <p:cNvGrpSpPr/>
        <p:nvPr/>
      </p:nvGrpSpPr>
      <p:grpSpPr>
        <a:xfrm>
          <a:off x="0" y="0"/>
          <a:ext cx="0" cy="0"/>
          <a:chOff x="0" y="0"/>
          <a:chExt cx="0" cy="0"/>
        </a:xfrm>
      </p:grpSpPr>
      <p:grpSp>
        <p:nvGrpSpPr>
          <p:cNvPr name="Group 2" id="2"/>
          <p:cNvGrpSpPr/>
          <p:nvPr/>
        </p:nvGrpSpPr>
        <p:grpSpPr>
          <a:xfrm rot="0">
            <a:off x="2495394" y="6031693"/>
            <a:ext cx="858491" cy="858491"/>
            <a:chOff x="0" y="0"/>
            <a:chExt cx="426099" cy="426099"/>
          </a:xfrm>
        </p:grpSpPr>
        <p:sp>
          <p:nvSpPr>
            <p:cNvPr name="Freeform 3" id="3"/>
            <p:cNvSpPr/>
            <p:nvPr/>
          </p:nvSpPr>
          <p:spPr>
            <a:xfrm flipH="false" flipV="false" rot="0">
              <a:off x="0" y="0"/>
              <a:ext cx="426099" cy="426099"/>
            </a:xfrm>
            <a:custGeom>
              <a:avLst/>
              <a:gdLst/>
              <a:ahLst/>
              <a:cxnLst/>
              <a:rect r="r" b="b" t="t" l="l"/>
              <a:pathLst>
                <a:path h="426099" w="426099">
                  <a:moveTo>
                    <a:pt x="0" y="0"/>
                  </a:moveTo>
                  <a:lnTo>
                    <a:pt x="426099" y="0"/>
                  </a:lnTo>
                  <a:lnTo>
                    <a:pt x="426099" y="426099"/>
                  </a:lnTo>
                  <a:lnTo>
                    <a:pt x="0" y="426099"/>
                  </a:lnTo>
                  <a:close/>
                </a:path>
              </a:pathLst>
            </a:custGeom>
            <a:solidFill>
              <a:srgbClr val="424242"/>
            </a:solidFill>
            <a:ln w="19050" cap="sq">
              <a:solidFill>
                <a:srgbClr val="424242"/>
              </a:solidFill>
              <a:prstDash val="solid"/>
              <a:miter/>
            </a:ln>
          </p:spPr>
        </p:sp>
        <p:sp>
          <p:nvSpPr>
            <p:cNvPr name="TextBox 4" id="4"/>
            <p:cNvSpPr txBox="true"/>
            <p:nvPr/>
          </p:nvSpPr>
          <p:spPr>
            <a:xfrm>
              <a:off x="0" y="-28575"/>
              <a:ext cx="426099" cy="454674"/>
            </a:xfrm>
            <a:prstGeom prst="rect">
              <a:avLst/>
            </a:prstGeom>
          </p:spPr>
          <p:txBody>
            <a:bodyPr anchor="ctr" rtlCol="false" tIns="50800" lIns="50800" bIns="50800" rIns="50800"/>
            <a:lstStyle/>
            <a:p>
              <a:pPr algn="ctr" marL="0" indent="0" lvl="0">
                <a:lnSpc>
                  <a:spcPts val="1960"/>
                </a:lnSpc>
                <a:spcBef>
                  <a:spcPct val="0"/>
                </a:spcBef>
              </a:pPr>
            </a:p>
          </p:txBody>
        </p:sp>
      </p:grpSp>
      <p:grpSp>
        <p:nvGrpSpPr>
          <p:cNvPr name="Group 5" id="5"/>
          <p:cNvGrpSpPr/>
          <p:nvPr/>
        </p:nvGrpSpPr>
        <p:grpSpPr>
          <a:xfrm rot="0">
            <a:off x="5931230" y="7740310"/>
            <a:ext cx="858491" cy="858491"/>
            <a:chOff x="0" y="0"/>
            <a:chExt cx="426099" cy="426099"/>
          </a:xfrm>
        </p:grpSpPr>
        <p:sp>
          <p:nvSpPr>
            <p:cNvPr name="Freeform 6" id="6"/>
            <p:cNvSpPr/>
            <p:nvPr/>
          </p:nvSpPr>
          <p:spPr>
            <a:xfrm flipH="false" flipV="false" rot="0">
              <a:off x="0" y="0"/>
              <a:ext cx="426099" cy="426099"/>
            </a:xfrm>
            <a:custGeom>
              <a:avLst/>
              <a:gdLst/>
              <a:ahLst/>
              <a:cxnLst/>
              <a:rect r="r" b="b" t="t" l="l"/>
              <a:pathLst>
                <a:path h="426099" w="426099">
                  <a:moveTo>
                    <a:pt x="0" y="0"/>
                  </a:moveTo>
                  <a:lnTo>
                    <a:pt x="426099" y="0"/>
                  </a:lnTo>
                  <a:lnTo>
                    <a:pt x="426099" y="426099"/>
                  </a:lnTo>
                  <a:lnTo>
                    <a:pt x="0" y="426099"/>
                  </a:lnTo>
                  <a:close/>
                </a:path>
              </a:pathLst>
            </a:custGeom>
            <a:solidFill>
              <a:srgbClr val="1A695B"/>
            </a:solidFill>
            <a:ln w="19050" cap="sq">
              <a:solidFill>
                <a:srgbClr val="424242"/>
              </a:solidFill>
              <a:prstDash val="solid"/>
              <a:miter/>
            </a:ln>
          </p:spPr>
        </p:sp>
        <p:sp>
          <p:nvSpPr>
            <p:cNvPr name="TextBox 7" id="7"/>
            <p:cNvSpPr txBox="true"/>
            <p:nvPr/>
          </p:nvSpPr>
          <p:spPr>
            <a:xfrm>
              <a:off x="0" y="-28575"/>
              <a:ext cx="426099" cy="454674"/>
            </a:xfrm>
            <a:prstGeom prst="rect">
              <a:avLst/>
            </a:prstGeom>
          </p:spPr>
          <p:txBody>
            <a:bodyPr anchor="ctr" rtlCol="false" tIns="50800" lIns="50800" bIns="50800" rIns="50800"/>
            <a:lstStyle/>
            <a:p>
              <a:pPr algn="ctr" marL="0" indent="0" lvl="0">
                <a:lnSpc>
                  <a:spcPts val="1960"/>
                </a:lnSpc>
                <a:spcBef>
                  <a:spcPct val="0"/>
                </a:spcBef>
              </a:pPr>
            </a:p>
          </p:txBody>
        </p:sp>
      </p:grpSp>
      <p:sp>
        <p:nvSpPr>
          <p:cNvPr name="Freeform 8" id="8"/>
          <p:cNvSpPr/>
          <p:nvPr/>
        </p:nvSpPr>
        <p:spPr>
          <a:xfrm flipH="false" flipV="false" rot="-10800000">
            <a:off x="825847" y="7859339"/>
            <a:ext cx="858491" cy="858491"/>
          </a:xfrm>
          <a:custGeom>
            <a:avLst/>
            <a:gdLst/>
            <a:ahLst/>
            <a:cxnLst/>
            <a:rect r="r" b="b" t="t" l="l"/>
            <a:pathLst>
              <a:path h="858491" w="858491">
                <a:moveTo>
                  <a:pt x="0" y="0"/>
                </a:moveTo>
                <a:lnTo>
                  <a:pt x="858492" y="0"/>
                </a:lnTo>
                <a:lnTo>
                  <a:pt x="858492" y="858492"/>
                </a:lnTo>
                <a:lnTo>
                  <a:pt x="0" y="8584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10800000">
            <a:off x="5925331" y="6042193"/>
            <a:ext cx="858491" cy="858491"/>
          </a:xfrm>
          <a:custGeom>
            <a:avLst/>
            <a:gdLst/>
            <a:ahLst/>
            <a:cxnLst/>
            <a:rect r="r" b="b" t="t" l="l"/>
            <a:pathLst>
              <a:path h="858491" w="858491">
                <a:moveTo>
                  <a:pt x="0" y="0"/>
                </a:moveTo>
                <a:lnTo>
                  <a:pt x="858491" y="0"/>
                </a:lnTo>
                <a:lnTo>
                  <a:pt x="858491" y="858492"/>
                </a:lnTo>
                <a:lnTo>
                  <a:pt x="0" y="8584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10800000">
            <a:off x="825847" y="7000848"/>
            <a:ext cx="858491" cy="858491"/>
          </a:xfrm>
          <a:custGeom>
            <a:avLst/>
            <a:gdLst/>
            <a:ahLst/>
            <a:cxnLst/>
            <a:rect r="r" b="b" t="t" l="l"/>
            <a:pathLst>
              <a:path h="858491" w="858491">
                <a:moveTo>
                  <a:pt x="0" y="0"/>
                </a:moveTo>
                <a:lnTo>
                  <a:pt x="858492" y="0"/>
                </a:lnTo>
                <a:lnTo>
                  <a:pt x="858492" y="858491"/>
                </a:lnTo>
                <a:lnTo>
                  <a:pt x="0" y="8584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11" id="11"/>
          <p:cNvSpPr/>
          <p:nvPr/>
        </p:nvSpPr>
        <p:spPr>
          <a:xfrm flipH="false" flipV="false" rot="-10800000">
            <a:off x="5899809" y="1652826"/>
            <a:ext cx="858491" cy="858491"/>
          </a:xfrm>
          <a:custGeom>
            <a:avLst/>
            <a:gdLst/>
            <a:ahLst/>
            <a:cxnLst/>
            <a:rect r="r" b="b" t="t" l="l"/>
            <a:pathLst>
              <a:path h="858491" w="858491">
                <a:moveTo>
                  <a:pt x="0" y="0"/>
                </a:moveTo>
                <a:lnTo>
                  <a:pt x="858492" y="0"/>
                </a:lnTo>
                <a:lnTo>
                  <a:pt x="858492" y="858491"/>
                </a:lnTo>
                <a:lnTo>
                  <a:pt x="0" y="85849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10800000">
            <a:off x="5066840" y="6035810"/>
            <a:ext cx="858491" cy="858491"/>
          </a:xfrm>
          <a:custGeom>
            <a:avLst/>
            <a:gdLst/>
            <a:ahLst/>
            <a:cxnLst/>
            <a:rect r="r" b="b" t="t" l="l"/>
            <a:pathLst>
              <a:path h="858491" w="858491">
                <a:moveTo>
                  <a:pt x="0" y="0"/>
                </a:moveTo>
                <a:lnTo>
                  <a:pt x="858491" y="0"/>
                </a:lnTo>
                <a:lnTo>
                  <a:pt x="858491" y="858491"/>
                </a:lnTo>
                <a:lnTo>
                  <a:pt x="0" y="8584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3" id="13"/>
          <p:cNvGrpSpPr/>
          <p:nvPr/>
        </p:nvGrpSpPr>
        <p:grpSpPr>
          <a:xfrm rot="-10800000">
            <a:off x="799802" y="6035810"/>
            <a:ext cx="1695591" cy="844850"/>
            <a:chOff x="0" y="0"/>
            <a:chExt cx="660400" cy="329053"/>
          </a:xfrm>
        </p:grpSpPr>
        <p:sp>
          <p:nvSpPr>
            <p:cNvPr name="Freeform 14" id="14"/>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0097B2"/>
            </a:solidFill>
          </p:spPr>
        </p:sp>
        <p:sp>
          <p:nvSpPr>
            <p:cNvPr name="TextBox 15" id="15"/>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grpSp>
        <p:nvGrpSpPr>
          <p:cNvPr name="Group 16" id="16"/>
          <p:cNvGrpSpPr/>
          <p:nvPr/>
        </p:nvGrpSpPr>
        <p:grpSpPr>
          <a:xfrm rot="-5400000">
            <a:off x="2316863" y="8923539"/>
            <a:ext cx="837491" cy="417290"/>
            <a:chOff x="0" y="0"/>
            <a:chExt cx="660400" cy="329053"/>
          </a:xfrm>
        </p:grpSpPr>
        <p:sp>
          <p:nvSpPr>
            <p:cNvPr name="Freeform 17" id="17"/>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04D182"/>
            </a:solidFill>
          </p:spPr>
        </p:sp>
        <p:sp>
          <p:nvSpPr>
            <p:cNvPr name="TextBox 18" id="18"/>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grpSp>
        <p:nvGrpSpPr>
          <p:cNvPr name="Group 19" id="19"/>
          <p:cNvGrpSpPr/>
          <p:nvPr/>
        </p:nvGrpSpPr>
        <p:grpSpPr>
          <a:xfrm rot="-5400000">
            <a:off x="2723134" y="8923539"/>
            <a:ext cx="837491" cy="417290"/>
            <a:chOff x="0" y="0"/>
            <a:chExt cx="660400" cy="329053"/>
          </a:xfrm>
        </p:grpSpPr>
        <p:sp>
          <p:nvSpPr>
            <p:cNvPr name="Freeform 20" id="20"/>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0683F2"/>
            </a:solidFill>
          </p:spPr>
        </p:sp>
        <p:sp>
          <p:nvSpPr>
            <p:cNvPr name="TextBox 21" id="21"/>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grpSp>
        <p:nvGrpSpPr>
          <p:cNvPr name="Group 22" id="22"/>
          <p:cNvGrpSpPr/>
          <p:nvPr/>
        </p:nvGrpSpPr>
        <p:grpSpPr>
          <a:xfrm rot="5400000">
            <a:off x="6146599" y="1009703"/>
            <a:ext cx="858491" cy="427754"/>
            <a:chOff x="0" y="0"/>
            <a:chExt cx="660400" cy="329053"/>
          </a:xfrm>
        </p:grpSpPr>
        <p:sp>
          <p:nvSpPr>
            <p:cNvPr name="Freeform 23" id="23"/>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0683F2"/>
            </a:solidFill>
          </p:spPr>
        </p:sp>
        <p:sp>
          <p:nvSpPr>
            <p:cNvPr name="TextBox 24" id="24"/>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grpSp>
        <p:nvGrpSpPr>
          <p:cNvPr name="Group 25" id="25"/>
          <p:cNvGrpSpPr/>
          <p:nvPr/>
        </p:nvGrpSpPr>
        <p:grpSpPr>
          <a:xfrm rot="5400000">
            <a:off x="5730140" y="1009703"/>
            <a:ext cx="858491" cy="427754"/>
            <a:chOff x="0" y="0"/>
            <a:chExt cx="660400" cy="329053"/>
          </a:xfrm>
        </p:grpSpPr>
        <p:sp>
          <p:nvSpPr>
            <p:cNvPr name="Freeform 26" id="26"/>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0683F2"/>
            </a:solidFill>
            <a:ln cap="sq">
              <a:noFill/>
              <a:prstDash val="solid"/>
              <a:miter/>
            </a:ln>
          </p:spPr>
        </p:sp>
        <p:sp>
          <p:nvSpPr>
            <p:cNvPr name="TextBox 27" id="27"/>
            <p:cNvSpPr txBox="true"/>
            <p:nvPr/>
          </p:nvSpPr>
          <p:spPr>
            <a:xfrm>
              <a:off x="0" y="98425"/>
              <a:ext cx="660400" cy="230628"/>
            </a:xfrm>
            <a:prstGeom prst="rect">
              <a:avLst/>
            </a:prstGeom>
          </p:spPr>
          <p:txBody>
            <a:bodyPr anchor="ctr" rtlCol="false" tIns="50800" lIns="50800" bIns="50800" rIns="50800"/>
            <a:lstStyle/>
            <a:p>
              <a:pPr algn="ctr" marL="0" indent="0" lvl="0">
                <a:lnSpc>
                  <a:spcPts val="1960"/>
                </a:lnSpc>
                <a:spcBef>
                  <a:spcPct val="0"/>
                </a:spcBef>
              </a:pPr>
            </a:p>
          </p:txBody>
        </p:sp>
      </p:grpSp>
      <p:grpSp>
        <p:nvGrpSpPr>
          <p:cNvPr name="Group 28" id="28"/>
          <p:cNvGrpSpPr/>
          <p:nvPr/>
        </p:nvGrpSpPr>
        <p:grpSpPr>
          <a:xfrm rot="0">
            <a:off x="5017665" y="6847741"/>
            <a:ext cx="907666" cy="452256"/>
            <a:chOff x="0" y="0"/>
            <a:chExt cx="660400" cy="329053"/>
          </a:xfrm>
        </p:grpSpPr>
        <p:sp>
          <p:nvSpPr>
            <p:cNvPr name="Freeform 29" id="29"/>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04D182"/>
            </a:solidFill>
            <a:ln cap="sq">
              <a:noFill/>
              <a:prstDash val="solid"/>
              <a:miter/>
            </a:ln>
          </p:spPr>
        </p:sp>
        <p:sp>
          <p:nvSpPr>
            <p:cNvPr name="TextBox 30" id="30"/>
            <p:cNvSpPr txBox="true"/>
            <p:nvPr/>
          </p:nvSpPr>
          <p:spPr>
            <a:xfrm>
              <a:off x="0" y="98425"/>
              <a:ext cx="660400" cy="230628"/>
            </a:xfrm>
            <a:prstGeom prst="rect">
              <a:avLst/>
            </a:prstGeom>
          </p:spPr>
          <p:txBody>
            <a:bodyPr anchor="ctr" rtlCol="false" tIns="50800" lIns="50800" bIns="50800" rIns="50800"/>
            <a:lstStyle/>
            <a:p>
              <a:pPr algn="ctr" marL="0" indent="0" lvl="0">
                <a:lnSpc>
                  <a:spcPts val="1960"/>
                </a:lnSpc>
                <a:spcBef>
                  <a:spcPct val="0"/>
                </a:spcBef>
              </a:pPr>
            </a:p>
          </p:txBody>
        </p:sp>
      </p:grpSp>
      <p:grpSp>
        <p:nvGrpSpPr>
          <p:cNvPr name="Group 31" id="31"/>
          <p:cNvGrpSpPr/>
          <p:nvPr/>
        </p:nvGrpSpPr>
        <p:grpSpPr>
          <a:xfrm rot="0">
            <a:off x="5017665" y="7288054"/>
            <a:ext cx="907666" cy="452256"/>
            <a:chOff x="0" y="0"/>
            <a:chExt cx="660400" cy="329053"/>
          </a:xfrm>
        </p:grpSpPr>
        <p:sp>
          <p:nvSpPr>
            <p:cNvPr name="Freeform 32" id="32"/>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0683F2"/>
            </a:solidFill>
            <a:ln cap="sq">
              <a:noFill/>
              <a:prstDash val="solid"/>
              <a:miter/>
            </a:ln>
          </p:spPr>
        </p:sp>
        <p:sp>
          <p:nvSpPr>
            <p:cNvPr name="TextBox 33" id="33"/>
            <p:cNvSpPr txBox="true"/>
            <p:nvPr/>
          </p:nvSpPr>
          <p:spPr>
            <a:xfrm>
              <a:off x="0" y="98425"/>
              <a:ext cx="660400" cy="230628"/>
            </a:xfrm>
            <a:prstGeom prst="rect">
              <a:avLst/>
            </a:prstGeom>
          </p:spPr>
          <p:txBody>
            <a:bodyPr anchor="ctr" rtlCol="false" tIns="50800" lIns="50800" bIns="50800" rIns="50800"/>
            <a:lstStyle/>
            <a:p>
              <a:pPr algn="ctr" marL="0" indent="0" lvl="0">
                <a:lnSpc>
                  <a:spcPts val="1960"/>
                </a:lnSpc>
                <a:spcBef>
                  <a:spcPct val="0"/>
                </a:spcBef>
              </a:pPr>
            </a:p>
          </p:txBody>
        </p:sp>
      </p:grpSp>
      <p:grpSp>
        <p:nvGrpSpPr>
          <p:cNvPr name="Group 34" id="34"/>
          <p:cNvGrpSpPr/>
          <p:nvPr/>
        </p:nvGrpSpPr>
        <p:grpSpPr>
          <a:xfrm rot="0">
            <a:off x="3350524" y="8702939"/>
            <a:ext cx="847991" cy="847991"/>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7B2"/>
            </a:solidFill>
          </p:spPr>
        </p:sp>
        <p:sp>
          <p:nvSpPr>
            <p:cNvPr name="TextBox 36" id="36"/>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37" id="37"/>
          <p:cNvGrpSpPr/>
          <p:nvPr/>
        </p:nvGrpSpPr>
        <p:grpSpPr>
          <a:xfrm rot="0">
            <a:off x="5097517" y="830150"/>
            <a:ext cx="847991" cy="847991"/>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7B2"/>
            </a:solidFill>
          </p:spPr>
        </p:sp>
        <p:sp>
          <p:nvSpPr>
            <p:cNvPr name="TextBox 39" id="39"/>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40" id="40"/>
          <p:cNvGrpSpPr/>
          <p:nvPr/>
        </p:nvGrpSpPr>
        <p:grpSpPr>
          <a:xfrm rot="0">
            <a:off x="5932722" y="8594593"/>
            <a:ext cx="858491" cy="858491"/>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7B2"/>
            </a:solidFill>
          </p:spPr>
        </p:sp>
        <p:sp>
          <p:nvSpPr>
            <p:cNvPr name="TextBox 42" id="42"/>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43" id="43"/>
          <p:cNvGrpSpPr/>
          <p:nvPr/>
        </p:nvGrpSpPr>
        <p:grpSpPr>
          <a:xfrm rot="0">
            <a:off x="1684339" y="6890185"/>
            <a:ext cx="3342852" cy="1812754"/>
            <a:chOff x="0" y="0"/>
            <a:chExt cx="708567" cy="384240"/>
          </a:xfrm>
        </p:grpSpPr>
        <p:sp>
          <p:nvSpPr>
            <p:cNvPr name="Freeform 44" id="44"/>
            <p:cNvSpPr/>
            <p:nvPr/>
          </p:nvSpPr>
          <p:spPr>
            <a:xfrm flipH="false" flipV="false" rot="0">
              <a:off x="0" y="0"/>
              <a:ext cx="708567" cy="384240"/>
            </a:xfrm>
            <a:custGeom>
              <a:avLst/>
              <a:gdLst/>
              <a:ahLst/>
              <a:cxnLst/>
              <a:rect r="r" b="b" t="t" l="l"/>
              <a:pathLst>
                <a:path h="384240" w="708567">
                  <a:moveTo>
                    <a:pt x="192120" y="0"/>
                  </a:moveTo>
                  <a:lnTo>
                    <a:pt x="516447" y="0"/>
                  </a:lnTo>
                  <a:cubicBezTo>
                    <a:pt x="622552" y="0"/>
                    <a:pt x="708567" y="86015"/>
                    <a:pt x="708567" y="192120"/>
                  </a:cubicBezTo>
                  <a:lnTo>
                    <a:pt x="708567" y="192120"/>
                  </a:lnTo>
                  <a:cubicBezTo>
                    <a:pt x="708567" y="298225"/>
                    <a:pt x="622552" y="384240"/>
                    <a:pt x="516447" y="384240"/>
                  </a:cubicBezTo>
                  <a:lnTo>
                    <a:pt x="192120" y="384240"/>
                  </a:lnTo>
                  <a:cubicBezTo>
                    <a:pt x="86015" y="384240"/>
                    <a:pt x="0" y="298225"/>
                    <a:pt x="0" y="192120"/>
                  </a:cubicBezTo>
                  <a:lnTo>
                    <a:pt x="0" y="192120"/>
                  </a:lnTo>
                  <a:cubicBezTo>
                    <a:pt x="0" y="86015"/>
                    <a:pt x="86015" y="0"/>
                    <a:pt x="192120" y="0"/>
                  </a:cubicBezTo>
                  <a:close/>
                </a:path>
              </a:pathLst>
            </a:custGeom>
            <a:blipFill>
              <a:blip r:embed="rId10"/>
              <a:stretch>
                <a:fillRect l="0" t="-11315" r="0" b="-11315"/>
              </a:stretch>
            </a:blipFill>
          </p:spPr>
        </p:sp>
      </p:grpSp>
      <p:sp>
        <p:nvSpPr>
          <p:cNvPr name="Freeform 45" id="45"/>
          <p:cNvSpPr/>
          <p:nvPr/>
        </p:nvSpPr>
        <p:spPr>
          <a:xfrm flipH="true" flipV="true" rot="-5400000">
            <a:off x="4576627" y="8199239"/>
            <a:ext cx="1802254" cy="901127"/>
          </a:xfrm>
          <a:custGeom>
            <a:avLst/>
            <a:gdLst/>
            <a:ahLst/>
            <a:cxnLst/>
            <a:rect r="r" b="b" t="t" l="l"/>
            <a:pathLst>
              <a:path h="901127" w="1802254">
                <a:moveTo>
                  <a:pt x="1802254" y="901127"/>
                </a:moveTo>
                <a:lnTo>
                  <a:pt x="0" y="901127"/>
                </a:lnTo>
                <a:lnTo>
                  <a:pt x="0" y="0"/>
                </a:lnTo>
                <a:lnTo>
                  <a:pt x="1802254" y="0"/>
                </a:lnTo>
                <a:lnTo>
                  <a:pt x="1802254" y="901127"/>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6" id="46"/>
          <p:cNvSpPr/>
          <p:nvPr/>
        </p:nvSpPr>
        <p:spPr>
          <a:xfrm flipH="true" flipV="true" rot="0">
            <a:off x="4179199" y="8702939"/>
            <a:ext cx="847991" cy="847991"/>
          </a:xfrm>
          <a:custGeom>
            <a:avLst/>
            <a:gdLst/>
            <a:ahLst/>
            <a:cxnLst/>
            <a:rect r="r" b="b" t="t" l="l"/>
            <a:pathLst>
              <a:path h="847991" w="847991">
                <a:moveTo>
                  <a:pt x="847991" y="847991"/>
                </a:moveTo>
                <a:lnTo>
                  <a:pt x="0" y="847991"/>
                </a:lnTo>
                <a:lnTo>
                  <a:pt x="0" y="0"/>
                </a:lnTo>
                <a:lnTo>
                  <a:pt x="847991" y="0"/>
                </a:lnTo>
                <a:lnTo>
                  <a:pt x="847991" y="847991"/>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47" id="47"/>
          <p:cNvSpPr/>
          <p:nvPr/>
        </p:nvSpPr>
        <p:spPr>
          <a:xfrm flipH="true" flipV="true" rot="0">
            <a:off x="866671" y="8717831"/>
            <a:ext cx="833099" cy="833099"/>
          </a:xfrm>
          <a:custGeom>
            <a:avLst/>
            <a:gdLst/>
            <a:ahLst/>
            <a:cxnLst/>
            <a:rect r="r" b="b" t="t" l="l"/>
            <a:pathLst>
              <a:path h="833099" w="833099">
                <a:moveTo>
                  <a:pt x="833099" y="833099"/>
                </a:moveTo>
                <a:lnTo>
                  <a:pt x="0" y="833099"/>
                </a:lnTo>
                <a:lnTo>
                  <a:pt x="0" y="0"/>
                </a:lnTo>
                <a:lnTo>
                  <a:pt x="833099" y="0"/>
                </a:lnTo>
                <a:lnTo>
                  <a:pt x="833099" y="833099"/>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48" id="48"/>
          <p:cNvSpPr/>
          <p:nvPr/>
        </p:nvSpPr>
        <p:spPr>
          <a:xfrm flipH="false" flipV="false" rot="0">
            <a:off x="1693864" y="8717831"/>
            <a:ext cx="833099" cy="833099"/>
          </a:xfrm>
          <a:custGeom>
            <a:avLst/>
            <a:gdLst/>
            <a:ahLst/>
            <a:cxnLst/>
            <a:rect r="r" b="b" t="t" l="l"/>
            <a:pathLst>
              <a:path h="833099" w="833099">
                <a:moveTo>
                  <a:pt x="0" y="0"/>
                </a:moveTo>
                <a:lnTo>
                  <a:pt x="833099" y="0"/>
                </a:lnTo>
                <a:lnTo>
                  <a:pt x="833099" y="833099"/>
                </a:lnTo>
                <a:lnTo>
                  <a:pt x="0" y="83309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49" id="49"/>
          <p:cNvSpPr/>
          <p:nvPr/>
        </p:nvSpPr>
        <p:spPr>
          <a:xfrm flipH="false" flipV="false" rot="0">
            <a:off x="5928317" y="6890185"/>
            <a:ext cx="858491" cy="858491"/>
          </a:xfrm>
          <a:custGeom>
            <a:avLst/>
            <a:gdLst/>
            <a:ahLst/>
            <a:cxnLst/>
            <a:rect r="r" b="b" t="t" l="l"/>
            <a:pathLst>
              <a:path h="858491" w="858491">
                <a:moveTo>
                  <a:pt x="0" y="0"/>
                </a:moveTo>
                <a:lnTo>
                  <a:pt x="858492" y="0"/>
                </a:lnTo>
                <a:lnTo>
                  <a:pt x="858492" y="858491"/>
                </a:lnTo>
                <a:lnTo>
                  <a:pt x="0" y="85849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50" id="50"/>
          <p:cNvSpPr/>
          <p:nvPr/>
        </p:nvSpPr>
        <p:spPr>
          <a:xfrm flipH="false" flipV="false" rot="0">
            <a:off x="4198515" y="6031693"/>
            <a:ext cx="868324" cy="868324"/>
          </a:xfrm>
          <a:custGeom>
            <a:avLst/>
            <a:gdLst/>
            <a:ahLst/>
            <a:cxnLst/>
            <a:rect r="r" b="b" t="t" l="l"/>
            <a:pathLst>
              <a:path h="868324" w="868324">
                <a:moveTo>
                  <a:pt x="0" y="0"/>
                </a:moveTo>
                <a:lnTo>
                  <a:pt x="868325" y="0"/>
                </a:lnTo>
                <a:lnTo>
                  <a:pt x="868325" y="868324"/>
                </a:lnTo>
                <a:lnTo>
                  <a:pt x="0" y="86832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51" id="51"/>
          <p:cNvSpPr/>
          <p:nvPr/>
        </p:nvSpPr>
        <p:spPr>
          <a:xfrm flipH="false" flipV="false" rot="5400000">
            <a:off x="3353885" y="6031693"/>
            <a:ext cx="868992" cy="868992"/>
          </a:xfrm>
          <a:custGeom>
            <a:avLst/>
            <a:gdLst/>
            <a:ahLst/>
            <a:cxnLst/>
            <a:rect r="r" b="b" t="t" l="l"/>
            <a:pathLst>
              <a:path h="868992" w="868992">
                <a:moveTo>
                  <a:pt x="0" y="0"/>
                </a:moveTo>
                <a:lnTo>
                  <a:pt x="868992" y="0"/>
                </a:lnTo>
                <a:lnTo>
                  <a:pt x="868992" y="868992"/>
                </a:lnTo>
                <a:lnTo>
                  <a:pt x="0" y="86899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52" id="52"/>
          <p:cNvSpPr/>
          <p:nvPr/>
        </p:nvSpPr>
        <p:spPr>
          <a:xfrm flipH="false" flipV="false" rot="0">
            <a:off x="756000" y="-296980"/>
            <a:ext cx="2833539" cy="3102252"/>
          </a:xfrm>
          <a:custGeom>
            <a:avLst/>
            <a:gdLst/>
            <a:ahLst/>
            <a:cxnLst/>
            <a:rect r="r" b="b" t="t" l="l"/>
            <a:pathLst>
              <a:path h="3102252" w="2833539">
                <a:moveTo>
                  <a:pt x="0" y="0"/>
                </a:moveTo>
                <a:lnTo>
                  <a:pt x="2833539" y="0"/>
                </a:lnTo>
                <a:lnTo>
                  <a:pt x="2833539" y="3102252"/>
                </a:lnTo>
                <a:lnTo>
                  <a:pt x="0" y="3102252"/>
                </a:lnTo>
                <a:lnTo>
                  <a:pt x="0" y="0"/>
                </a:lnTo>
                <a:close/>
              </a:path>
            </a:pathLst>
          </a:custGeom>
          <a:blipFill>
            <a:blip r:embed="rId19"/>
            <a:stretch>
              <a:fillRect l="-9483" t="0" r="0" b="0"/>
            </a:stretch>
          </a:blipFill>
        </p:spPr>
      </p:sp>
      <p:sp>
        <p:nvSpPr>
          <p:cNvPr name="TextBox 53" id="53"/>
          <p:cNvSpPr txBox="true"/>
          <p:nvPr/>
        </p:nvSpPr>
        <p:spPr>
          <a:xfrm rot="0">
            <a:off x="756000" y="2728258"/>
            <a:ext cx="6002301" cy="2404746"/>
          </a:xfrm>
          <a:prstGeom prst="rect">
            <a:avLst/>
          </a:prstGeom>
        </p:spPr>
        <p:txBody>
          <a:bodyPr anchor="t" rtlCol="false" tIns="0" lIns="0" bIns="0" rIns="0">
            <a:spAutoFit/>
          </a:bodyPr>
          <a:lstStyle/>
          <a:p>
            <a:pPr algn="l">
              <a:lnSpc>
                <a:spcPts val="5800"/>
              </a:lnSpc>
            </a:pPr>
            <a:r>
              <a:rPr lang="en-US" sz="5800" b="true">
                <a:solidFill>
                  <a:srgbClr val="424242"/>
                </a:solidFill>
                <a:latin typeface="Agrandir Heavy"/>
                <a:ea typeface="Agrandir Heavy"/>
                <a:cs typeface="Agrandir Heavy"/>
                <a:sym typeface="Agrandir Heavy"/>
              </a:rPr>
              <a:t>WEB</a:t>
            </a:r>
          </a:p>
          <a:p>
            <a:pPr algn="l">
              <a:lnSpc>
                <a:spcPts val="5800"/>
              </a:lnSpc>
            </a:pPr>
            <a:r>
              <a:rPr lang="en-US" sz="5800" b="true">
                <a:solidFill>
                  <a:srgbClr val="424242"/>
                </a:solidFill>
                <a:latin typeface="Agrandir Heavy"/>
                <a:ea typeface="Agrandir Heavy"/>
                <a:cs typeface="Agrandir Heavy"/>
                <a:sym typeface="Agrandir Heavy"/>
              </a:rPr>
              <a:t>DEVELOPMENT</a:t>
            </a:r>
          </a:p>
          <a:p>
            <a:pPr algn="l">
              <a:lnSpc>
                <a:spcPts val="5800"/>
              </a:lnSpc>
            </a:pPr>
            <a:r>
              <a:rPr lang="en-US" sz="5800" b="true">
                <a:solidFill>
                  <a:srgbClr val="424242"/>
                </a:solidFill>
                <a:latin typeface="Agrandir Heavy"/>
                <a:ea typeface="Agrandir Heavy"/>
                <a:cs typeface="Agrandir Heavy"/>
                <a:sym typeface="Agrandir Heavy"/>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DF9F1"/>
        </a:solidFill>
      </p:bgPr>
    </p:bg>
    <p:spTree>
      <p:nvGrpSpPr>
        <p:cNvPr id="1" name=""/>
        <p:cNvGrpSpPr/>
        <p:nvPr/>
      </p:nvGrpSpPr>
      <p:grpSpPr>
        <a:xfrm>
          <a:off x="0" y="0"/>
          <a:ext cx="0" cy="0"/>
          <a:chOff x="0" y="0"/>
          <a:chExt cx="0" cy="0"/>
        </a:xfrm>
      </p:grpSpPr>
      <p:grpSp>
        <p:nvGrpSpPr>
          <p:cNvPr name="Group 2" id="2"/>
          <p:cNvGrpSpPr/>
          <p:nvPr/>
        </p:nvGrpSpPr>
        <p:grpSpPr>
          <a:xfrm rot="0">
            <a:off x="756000" y="3344639"/>
            <a:ext cx="506781" cy="50678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424242"/>
              </a:solidFill>
              <a:prstDash val="solid"/>
              <a:miter/>
            </a:ln>
          </p:spPr>
        </p:sp>
        <p:sp>
          <p:nvSpPr>
            <p:cNvPr name="TextBox 4" id="4"/>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5" id="5"/>
          <p:cNvGrpSpPr/>
          <p:nvPr/>
        </p:nvGrpSpPr>
        <p:grpSpPr>
          <a:xfrm rot="0">
            <a:off x="756000" y="4142098"/>
            <a:ext cx="506781" cy="50678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424242"/>
              </a:solidFill>
              <a:prstDash val="solid"/>
              <a:miter/>
            </a:ln>
          </p:spPr>
        </p:sp>
        <p:sp>
          <p:nvSpPr>
            <p:cNvPr name="TextBox 7" id="7"/>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sp>
        <p:nvSpPr>
          <p:cNvPr name="Freeform 8" id="8"/>
          <p:cNvSpPr/>
          <p:nvPr/>
        </p:nvSpPr>
        <p:spPr>
          <a:xfrm flipH="false" flipV="false" rot="0">
            <a:off x="848946" y="3449754"/>
            <a:ext cx="296013" cy="296552"/>
          </a:xfrm>
          <a:custGeom>
            <a:avLst/>
            <a:gdLst/>
            <a:ahLst/>
            <a:cxnLst/>
            <a:rect r="r" b="b" t="t" l="l"/>
            <a:pathLst>
              <a:path h="296552" w="296013">
                <a:moveTo>
                  <a:pt x="0" y="0"/>
                </a:moveTo>
                <a:lnTo>
                  <a:pt x="296013" y="0"/>
                </a:lnTo>
                <a:lnTo>
                  <a:pt x="296013" y="296552"/>
                </a:lnTo>
                <a:lnTo>
                  <a:pt x="0" y="296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848946" y="4247212"/>
            <a:ext cx="296013" cy="296552"/>
          </a:xfrm>
          <a:custGeom>
            <a:avLst/>
            <a:gdLst/>
            <a:ahLst/>
            <a:cxnLst/>
            <a:rect r="r" b="b" t="t" l="l"/>
            <a:pathLst>
              <a:path h="296552" w="296013">
                <a:moveTo>
                  <a:pt x="0" y="0"/>
                </a:moveTo>
                <a:lnTo>
                  <a:pt x="296013" y="0"/>
                </a:lnTo>
                <a:lnTo>
                  <a:pt x="296013" y="296553"/>
                </a:lnTo>
                <a:lnTo>
                  <a:pt x="0" y="2965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756000" y="4939557"/>
            <a:ext cx="506781" cy="50678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424242"/>
              </a:solidFill>
              <a:prstDash val="solid"/>
              <a:miter/>
            </a:ln>
          </p:spPr>
        </p:sp>
        <p:sp>
          <p:nvSpPr>
            <p:cNvPr name="TextBox 12" id="12"/>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sp>
        <p:nvSpPr>
          <p:cNvPr name="Freeform 13" id="13"/>
          <p:cNvSpPr/>
          <p:nvPr/>
        </p:nvSpPr>
        <p:spPr>
          <a:xfrm flipH="false" flipV="false" rot="0">
            <a:off x="848946" y="5044671"/>
            <a:ext cx="296013" cy="296552"/>
          </a:xfrm>
          <a:custGeom>
            <a:avLst/>
            <a:gdLst/>
            <a:ahLst/>
            <a:cxnLst/>
            <a:rect r="r" b="b" t="t" l="l"/>
            <a:pathLst>
              <a:path h="296552" w="296013">
                <a:moveTo>
                  <a:pt x="0" y="0"/>
                </a:moveTo>
                <a:lnTo>
                  <a:pt x="296013" y="0"/>
                </a:lnTo>
                <a:lnTo>
                  <a:pt x="296013" y="296552"/>
                </a:lnTo>
                <a:lnTo>
                  <a:pt x="0" y="296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756000" y="5737016"/>
            <a:ext cx="506781" cy="50678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424242"/>
              </a:solidFill>
              <a:prstDash val="solid"/>
              <a:miter/>
            </a:ln>
          </p:spPr>
        </p:sp>
        <p:sp>
          <p:nvSpPr>
            <p:cNvPr name="TextBox 16" id="16"/>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sp>
        <p:nvSpPr>
          <p:cNvPr name="Freeform 17" id="17"/>
          <p:cNvSpPr/>
          <p:nvPr/>
        </p:nvSpPr>
        <p:spPr>
          <a:xfrm flipH="false" flipV="false" rot="0">
            <a:off x="848946" y="5842130"/>
            <a:ext cx="296013" cy="296552"/>
          </a:xfrm>
          <a:custGeom>
            <a:avLst/>
            <a:gdLst/>
            <a:ahLst/>
            <a:cxnLst/>
            <a:rect r="r" b="b" t="t" l="l"/>
            <a:pathLst>
              <a:path h="296552" w="296013">
                <a:moveTo>
                  <a:pt x="0" y="0"/>
                </a:moveTo>
                <a:lnTo>
                  <a:pt x="296013" y="0"/>
                </a:lnTo>
                <a:lnTo>
                  <a:pt x="296013" y="296552"/>
                </a:lnTo>
                <a:lnTo>
                  <a:pt x="0" y="296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8" id="18"/>
          <p:cNvGrpSpPr/>
          <p:nvPr/>
        </p:nvGrpSpPr>
        <p:grpSpPr>
          <a:xfrm rot="0">
            <a:off x="756000" y="6534474"/>
            <a:ext cx="506781" cy="506781"/>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424242"/>
              </a:solidFill>
              <a:prstDash val="solid"/>
              <a:miter/>
            </a:ln>
          </p:spPr>
        </p:sp>
        <p:sp>
          <p:nvSpPr>
            <p:cNvPr name="TextBox 20" id="20"/>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sp>
        <p:nvSpPr>
          <p:cNvPr name="Freeform 21" id="21"/>
          <p:cNvSpPr/>
          <p:nvPr/>
        </p:nvSpPr>
        <p:spPr>
          <a:xfrm flipH="false" flipV="false" rot="0">
            <a:off x="848946" y="6639589"/>
            <a:ext cx="296013" cy="296552"/>
          </a:xfrm>
          <a:custGeom>
            <a:avLst/>
            <a:gdLst/>
            <a:ahLst/>
            <a:cxnLst/>
            <a:rect r="r" b="b" t="t" l="l"/>
            <a:pathLst>
              <a:path h="296552" w="296013">
                <a:moveTo>
                  <a:pt x="0" y="0"/>
                </a:moveTo>
                <a:lnTo>
                  <a:pt x="296013" y="0"/>
                </a:lnTo>
                <a:lnTo>
                  <a:pt x="296013" y="296552"/>
                </a:lnTo>
                <a:lnTo>
                  <a:pt x="0" y="296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2" id="22"/>
          <p:cNvGrpSpPr/>
          <p:nvPr/>
        </p:nvGrpSpPr>
        <p:grpSpPr>
          <a:xfrm rot="0">
            <a:off x="756000" y="7331933"/>
            <a:ext cx="506781" cy="506781"/>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424242"/>
              </a:solidFill>
              <a:prstDash val="solid"/>
              <a:miter/>
            </a:ln>
          </p:spPr>
        </p:sp>
        <p:sp>
          <p:nvSpPr>
            <p:cNvPr name="TextBox 24" id="24"/>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sp>
        <p:nvSpPr>
          <p:cNvPr name="Freeform 25" id="25"/>
          <p:cNvSpPr/>
          <p:nvPr/>
        </p:nvSpPr>
        <p:spPr>
          <a:xfrm flipH="false" flipV="false" rot="0">
            <a:off x="848946" y="7437048"/>
            <a:ext cx="296013" cy="296552"/>
          </a:xfrm>
          <a:custGeom>
            <a:avLst/>
            <a:gdLst/>
            <a:ahLst/>
            <a:cxnLst/>
            <a:rect r="r" b="b" t="t" l="l"/>
            <a:pathLst>
              <a:path h="296552" w="296013">
                <a:moveTo>
                  <a:pt x="0" y="0"/>
                </a:moveTo>
                <a:lnTo>
                  <a:pt x="296013" y="0"/>
                </a:lnTo>
                <a:lnTo>
                  <a:pt x="296013" y="296552"/>
                </a:lnTo>
                <a:lnTo>
                  <a:pt x="0" y="296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26" id="26"/>
          <p:cNvSpPr/>
          <p:nvPr/>
        </p:nvSpPr>
        <p:spPr>
          <a:xfrm flipV="true">
            <a:off x="4047522" y="3607555"/>
            <a:ext cx="2113466" cy="0"/>
          </a:xfrm>
          <a:prstGeom prst="line">
            <a:avLst/>
          </a:prstGeom>
          <a:ln cap="flat" w="19050">
            <a:solidFill>
              <a:srgbClr val="424242"/>
            </a:solidFill>
            <a:prstDash val="sysDash"/>
            <a:headEnd type="none" len="sm" w="sm"/>
            <a:tailEnd type="none" len="sm" w="sm"/>
          </a:ln>
        </p:spPr>
      </p:sp>
      <p:sp>
        <p:nvSpPr>
          <p:cNvPr name="AutoShape 27" id="27"/>
          <p:cNvSpPr/>
          <p:nvPr/>
        </p:nvSpPr>
        <p:spPr>
          <a:xfrm flipV="true">
            <a:off x="4047522" y="4385964"/>
            <a:ext cx="2113466" cy="0"/>
          </a:xfrm>
          <a:prstGeom prst="line">
            <a:avLst/>
          </a:prstGeom>
          <a:ln cap="flat" w="19050">
            <a:solidFill>
              <a:srgbClr val="424242"/>
            </a:solidFill>
            <a:prstDash val="sysDash"/>
            <a:headEnd type="none" len="sm" w="sm"/>
            <a:tailEnd type="none" len="sm" w="sm"/>
          </a:ln>
        </p:spPr>
      </p:sp>
      <p:sp>
        <p:nvSpPr>
          <p:cNvPr name="AutoShape 28" id="28"/>
          <p:cNvSpPr/>
          <p:nvPr/>
        </p:nvSpPr>
        <p:spPr>
          <a:xfrm>
            <a:off x="4047522" y="5183422"/>
            <a:ext cx="2113466" cy="0"/>
          </a:xfrm>
          <a:prstGeom prst="line">
            <a:avLst/>
          </a:prstGeom>
          <a:ln cap="flat" w="19050">
            <a:solidFill>
              <a:srgbClr val="424242"/>
            </a:solidFill>
            <a:prstDash val="sysDash"/>
            <a:headEnd type="none" len="sm" w="sm"/>
            <a:tailEnd type="none" len="sm" w="sm"/>
          </a:ln>
        </p:spPr>
      </p:sp>
      <p:sp>
        <p:nvSpPr>
          <p:cNvPr name="AutoShape 29" id="29"/>
          <p:cNvSpPr/>
          <p:nvPr/>
        </p:nvSpPr>
        <p:spPr>
          <a:xfrm flipV="true">
            <a:off x="4047522" y="5980881"/>
            <a:ext cx="2113466" cy="0"/>
          </a:xfrm>
          <a:prstGeom prst="line">
            <a:avLst/>
          </a:prstGeom>
          <a:ln cap="flat" w="19050">
            <a:solidFill>
              <a:srgbClr val="424242"/>
            </a:solidFill>
            <a:prstDash val="sysDash"/>
            <a:headEnd type="none" len="sm" w="sm"/>
            <a:tailEnd type="none" len="sm" w="sm"/>
          </a:ln>
        </p:spPr>
      </p:sp>
      <p:sp>
        <p:nvSpPr>
          <p:cNvPr name="AutoShape 30" id="30"/>
          <p:cNvSpPr/>
          <p:nvPr/>
        </p:nvSpPr>
        <p:spPr>
          <a:xfrm>
            <a:off x="4047522" y="6778340"/>
            <a:ext cx="2113466" cy="0"/>
          </a:xfrm>
          <a:prstGeom prst="line">
            <a:avLst/>
          </a:prstGeom>
          <a:ln cap="flat" w="19050">
            <a:solidFill>
              <a:srgbClr val="424242"/>
            </a:solidFill>
            <a:prstDash val="sysDash"/>
            <a:headEnd type="none" len="sm" w="sm"/>
            <a:tailEnd type="none" len="sm" w="sm"/>
          </a:ln>
        </p:spPr>
      </p:sp>
      <p:sp>
        <p:nvSpPr>
          <p:cNvPr name="AutoShape 31" id="31"/>
          <p:cNvSpPr/>
          <p:nvPr/>
        </p:nvSpPr>
        <p:spPr>
          <a:xfrm flipV="true">
            <a:off x="4047522" y="7575799"/>
            <a:ext cx="2113466" cy="0"/>
          </a:xfrm>
          <a:prstGeom prst="line">
            <a:avLst/>
          </a:prstGeom>
          <a:ln cap="flat" w="19050">
            <a:solidFill>
              <a:srgbClr val="424242"/>
            </a:solidFill>
            <a:prstDash val="sysDash"/>
            <a:headEnd type="none" len="sm" w="sm"/>
            <a:tailEnd type="none" len="sm" w="sm"/>
          </a:ln>
        </p:spPr>
      </p:sp>
      <p:grpSp>
        <p:nvGrpSpPr>
          <p:cNvPr name="Group 32" id="32"/>
          <p:cNvGrpSpPr/>
          <p:nvPr/>
        </p:nvGrpSpPr>
        <p:grpSpPr>
          <a:xfrm rot="0">
            <a:off x="2343188" y="9078381"/>
            <a:ext cx="892799" cy="444849"/>
            <a:chOff x="0" y="0"/>
            <a:chExt cx="660400" cy="329053"/>
          </a:xfrm>
        </p:grpSpPr>
        <p:sp>
          <p:nvSpPr>
            <p:cNvPr name="Freeform 33" id="33"/>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0683F2"/>
            </a:solidFill>
          </p:spPr>
        </p:sp>
        <p:sp>
          <p:nvSpPr>
            <p:cNvPr name="TextBox 34" id="34"/>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grpSp>
        <p:nvGrpSpPr>
          <p:cNvPr name="Group 35" id="35"/>
          <p:cNvGrpSpPr/>
          <p:nvPr/>
        </p:nvGrpSpPr>
        <p:grpSpPr>
          <a:xfrm rot="0">
            <a:off x="2427027" y="9499962"/>
            <a:ext cx="892799" cy="444849"/>
            <a:chOff x="0" y="0"/>
            <a:chExt cx="660400" cy="329053"/>
          </a:xfrm>
        </p:grpSpPr>
        <p:sp>
          <p:nvSpPr>
            <p:cNvPr name="Freeform 36" id="36"/>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04D182"/>
            </a:solidFill>
          </p:spPr>
        </p:sp>
        <p:sp>
          <p:nvSpPr>
            <p:cNvPr name="TextBox 37" id="37"/>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sp>
        <p:nvSpPr>
          <p:cNvPr name="Freeform 38" id="38"/>
          <p:cNvSpPr/>
          <p:nvPr/>
        </p:nvSpPr>
        <p:spPr>
          <a:xfrm flipH="false" flipV="false" rot="0">
            <a:off x="3319827" y="9087776"/>
            <a:ext cx="859540" cy="859540"/>
          </a:xfrm>
          <a:custGeom>
            <a:avLst/>
            <a:gdLst/>
            <a:ahLst/>
            <a:cxnLst/>
            <a:rect r="r" b="b" t="t" l="l"/>
            <a:pathLst>
              <a:path h="859540" w="859540">
                <a:moveTo>
                  <a:pt x="0" y="0"/>
                </a:moveTo>
                <a:lnTo>
                  <a:pt x="859540" y="0"/>
                </a:lnTo>
                <a:lnTo>
                  <a:pt x="859540" y="859540"/>
                </a:lnTo>
                <a:lnTo>
                  <a:pt x="0" y="8595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9" id="39"/>
          <p:cNvSpPr/>
          <p:nvPr/>
        </p:nvSpPr>
        <p:spPr>
          <a:xfrm flipH="true" flipV="false" rot="0">
            <a:off x="5332215" y="824900"/>
            <a:ext cx="858491" cy="858491"/>
          </a:xfrm>
          <a:custGeom>
            <a:avLst/>
            <a:gdLst/>
            <a:ahLst/>
            <a:cxnLst/>
            <a:rect r="r" b="b" t="t" l="l"/>
            <a:pathLst>
              <a:path h="858491" w="858491">
                <a:moveTo>
                  <a:pt x="858492" y="0"/>
                </a:moveTo>
                <a:lnTo>
                  <a:pt x="0" y="0"/>
                </a:lnTo>
                <a:lnTo>
                  <a:pt x="0" y="858491"/>
                </a:lnTo>
                <a:lnTo>
                  <a:pt x="858492" y="858491"/>
                </a:lnTo>
                <a:lnTo>
                  <a:pt x="85849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40" id="40"/>
          <p:cNvSpPr txBox="true"/>
          <p:nvPr/>
        </p:nvSpPr>
        <p:spPr>
          <a:xfrm rot="0">
            <a:off x="756000" y="1973828"/>
            <a:ext cx="6012107" cy="793703"/>
          </a:xfrm>
          <a:prstGeom prst="rect">
            <a:avLst/>
          </a:prstGeom>
        </p:spPr>
        <p:txBody>
          <a:bodyPr anchor="t" rtlCol="false" tIns="0" lIns="0" bIns="0" rIns="0">
            <a:spAutoFit/>
          </a:bodyPr>
          <a:lstStyle/>
          <a:p>
            <a:pPr algn="l">
              <a:lnSpc>
                <a:spcPts val="4999"/>
              </a:lnSpc>
            </a:pPr>
            <a:r>
              <a:rPr lang="en-US" sz="4999" b="true">
                <a:solidFill>
                  <a:srgbClr val="424242"/>
                </a:solidFill>
                <a:latin typeface="Agrandir Medium"/>
                <a:ea typeface="Agrandir Medium"/>
                <a:cs typeface="Agrandir Medium"/>
                <a:sym typeface="Agrandir Medium"/>
              </a:rPr>
              <a:t>Table of Contents</a:t>
            </a:r>
          </a:p>
        </p:txBody>
      </p:sp>
      <p:sp>
        <p:nvSpPr>
          <p:cNvPr name="TextBox 41" id="41"/>
          <p:cNvSpPr txBox="true"/>
          <p:nvPr/>
        </p:nvSpPr>
        <p:spPr>
          <a:xfrm rot="0">
            <a:off x="1422976" y="3425310"/>
            <a:ext cx="2624546" cy="278765"/>
          </a:xfrm>
          <a:prstGeom prst="rect">
            <a:avLst/>
          </a:prstGeom>
        </p:spPr>
        <p:txBody>
          <a:bodyPr anchor="t" rtlCol="false" tIns="0" lIns="0" bIns="0" rIns="0">
            <a:spAutoFit/>
          </a:bodyPr>
          <a:lstStyle/>
          <a:p>
            <a:pPr algn="l">
              <a:lnSpc>
                <a:spcPts val="1960"/>
              </a:lnSpc>
            </a:pPr>
            <a:r>
              <a:rPr lang="en-US" sz="1400">
                <a:solidFill>
                  <a:srgbClr val="424242"/>
                </a:solidFill>
                <a:latin typeface="Agrandir"/>
                <a:ea typeface="Agrandir"/>
                <a:cs typeface="Agrandir"/>
                <a:sym typeface="Agrandir"/>
              </a:rPr>
              <a:t>Introduction</a:t>
            </a:r>
          </a:p>
        </p:txBody>
      </p:sp>
      <p:sp>
        <p:nvSpPr>
          <p:cNvPr name="TextBox 42" id="42"/>
          <p:cNvSpPr txBox="true"/>
          <p:nvPr/>
        </p:nvSpPr>
        <p:spPr>
          <a:xfrm rot="0">
            <a:off x="6322913" y="3425310"/>
            <a:ext cx="481087" cy="278765"/>
          </a:xfrm>
          <a:prstGeom prst="rect">
            <a:avLst/>
          </a:prstGeom>
        </p:spPr>
        <p:txBody>
          <a:bodyPr anchor="t" rtlCol="false" tIns="0" lIns="0" bIns="0" rIns="0">
            <a:spAutoFit/>
          </a:bodyPr>
          <a:lstStyle/>
          <a:p>
            <a:pPr algn="l">
              <a:lnSpc>
                <a:spcPts val="1960"/>
              </a:lnSpc>
            </a:pPr>
            <a:r>
              <a:rPr lang="en-US" sz="1400">
                <a:solidFill>
                  <a:srgbClr val="424242"/>
                </a:solidFill>
                <a:latin typeface="Agrandir"/>
                <a:ea typeface="Agrandir"/>
                <a:cs typeface="Agrandir"/>
                <a:sym typeface="Agrandir"/>
              </a:rPr>
              <a:t>01</a:t>
            </a:r>
          </a:p>
        </p:txBody>
      </p:sp>
      <p:sp>
        <p:nvSpPr>
          <p:cNvPr name="TextBox 43" id="43"/>
          <p:cNvSpPr txBox="true"/>
          <p:nvPr/>
        </p:nvSpPr>
        <p:spPr>
          <a:xfrm rot="0">
            <a:off x="1422976" y="4222769"/>
            <a:ext cx="2624546" cy="278765"/>
          </a:xfrm>
          <a:prstGeom prst="rect">
            <a:avLst/>
          </a:prstGeom>
        </p:spPr>
        <p:txBody>
          <a:bodyPr anchor="t" rtlCol="false" tIns="0" lIns="0" bIns="0" rIns="0">
            <a:spAutoFit/>
          </a:bodyPr>
          <a:lstStyle/>
          <a:p>
            <a:pPr algn="l">
              <a:lnSpc>
                <a:spcPts val="1960"/>
              </a:lnSpc>
            </a:pPr>
            <a:r>
              <a:rPr lang="en-US" sz="1400">
                <a:solidFill>
                  <a:srgbClr val="424242"/>
                </a:solidFill>
                <a:latin typeface="Agrandir"/>
                <a:ea typeface="Agrandir"/>
                <a:cs typeface="Agrandir"/>
                <a:sym typeface="Agrandir"/>
              </a:rPr>
              <a:t>Web Development Services</a:t>
            </a:r>
          </a:p>
        </p:txBody>
      </p:sp>
      <p:sp>
        <p:nvSpPr>
          <p:cNvPr name="TextBox 44" id="44"/>
          <p:cNvSpPr txBox="true"/>
          <p:nvPr/>
        </p:nvSpPr>
        <p:spPr>
          <a:xfrm rot="0">
            <a:off x="6322913" y="4222769"/>
            <a:ext cx="481087" cy="278765"/>
          </a:xfrm>
          <a:prstGeom prst="rect">
            <a:avLst/>
          </a:prstGeom>
        </p:spPr>
        <p:txBody>
          <a:bodyPr anchor="t" rtlCol="false" tIns="0" lIns="0" bIns="0" rIns="0">
            <a:spAutoFit/>
          </a:bodyPr>
          <a:lstStyle/>
          <a:p>
            <a:pPr algn="l">
              <a:lnSpc>
                <a:spcPts val="1960"/>
              </a:lnSpc>
            </a:pPr>
            <a:r>
              <a:rPr lang="en-US" sz="1400">
                <a:solidFill>
                  <a:srgbClr val="424242"/>
                </a:solidFill>
                <a:latin typeface="Agrandir"/>
                <a:ea typeface="Agrandir"/>
                <a:cs typeface="Agrandir"/>
                <a:sym typeface="Agrandir"/>
              </a:rPr>
              <a:t>02</a:t>
            </a:r>
          </a:p>
        </p:txBody>
      </p:sp>
      <p:sp>
        <p:nvSpPr>
          <p:cNvPr name="TextBox 45" id="45"/>
          <p:cNvSpPr txBox="true"/>
          <p:nvPr/>
        </p:nvSpPr>
        <p:spPr>
          <a:xfrm rot="0">
            <a:off x="1422976" y="5020227"/>
            <a:ext cx="2624546" cy="278765"/>
          </a:xfrm>
          <a:prstGeom prst="rect">
            <a:avLst/>
          </a:prstGeom>
        </p:spPr>
        <p:txBody>
          <a:bodyPr anchor="t" rtlCol="false" tIns="0" lIns="0" bIns="0" rIns="0">
            <a:spAutoFit/>
          </a:bodyPr>
          <a:lstStyle/>
          <a:p>
            <a:pPr algn="l">
              <a:lnSpc>
                <a:spcPts val="1960"/>
              </a:lnSpc>
            </a:pPr>
            <a:r>
              <a:rPr lang="en-US" sz="1400">
                <a:solidFill>
                  <a:srgbClr val="424242"/>
                </a:solidFill>
                <a:latin typeface="Agrandir"/>
                <a:ea typeface="Agrandir"/>
                <a:cs typeface="Agrandir"/>
                <a:sym typeface="Agrandir"/>
              </a:rPr>
              <a:t>Web Development Services</a:t>
            </a:r>
          </a:p>
        </p:txBody>
      </p:sp>
      <p:sp>
        <p:nvSpPr>
          <p:cNvPr name="TextBox 46" id="46"/>
          <p:cNvSpPr txBox="true"/>
          <p:nvPr/>
        </p:nvSpPr>
        <p:spPr>
          <a:xfrm rot="0">
            <a:off x="6322913" y="5020227"/>
            <a:ext cx="481087" cy="278765"/>
          </a:xfrm>
          <a:prstGeom prst="rect">
            <a:avLst/>
          </a:prstGeom>
        </p:spPr>
        <p:txBody>
          <a:bodyPr anchor="t" rtlCol="false" tIns="0" lIns="0" bIns="0" rIns="0">
            <a:spAutoFit/>
          </a:bodyPr>
          <a:lstStyle/>
          <a:p>
            <a:pPr algn="l">
              <a:lnSpc>
                <a:spcPts val="1960"/>
              </a:lnSpc>
            </a:pPr>
            <a:r>
              <a:rPr lang="en-US" sz="1400">
                <a:solidFill>
                  <a:srgbClr val="424242"/>
                </a:solidFill>
                <a:latin typeface="Agrandir"/>
                <a:ea typeface="Agrandir"/>
                <a:cs typeface="Agrandir"/>
                <a:sym typeface="Agrandir"/>
              </a:rPr>
              <a:t>03</a:t>
            </a:r>
          </a:p>
        </p:txBody>
      </p:sp>
      <p:sp>
        <p:nvSpPr>
          <p:cNvPr name="TextBox 47" id="47"/>
          <p:cNvSpPr txBox="true"/>
          <p:nvPr/>
        </p:nvSpPr>
        <p:spPr>
          <a:xfrm rot="0">
            <a:off x="1422976" y="5817686"/>
            <a:ext cx="2624546" cy="278765"/>
          </a:xfrm>
          <a:prstGeom prst="rect">
            <a:avLst/>
          </a:prstGeom>
        </p:spPr>
        <p:txBody>
          <a:bodyPr anchor="t" rtlCol="false" tIns="0" lIns="0" bIns="0" rIns="0">
            <a:spAutoFit/>
          </a:bodyPr>
          <a:lstStyle/>
          <a:p>
            <a:pPr algn="l">
              <a:lnSpc>
                <a:spcPts val="1960"/>
              </a:lnSpc>
            </a:pPr>
            <a:r>
              <a:rPr lang="en-US" sz="1400">
                <a:solidFill>
                  <a:srgbClr val="424242"/>
                </a:solidFill>
                <a:latin typeface="Agrandir"/>
                <a:ea typeface="Agrandir"/>
                <a:cs typeface="Agrandir"/>
                <a:sym typeface="Agrandir"/>
              </a:rPr>
              <a:t>Why Choose Cybs Innovations</a:t>
            </a:r>
          </a:p>
        </p:txBody>
      </p:sp>
      <p:sp>
        <p:nvSpPr>
          <p:cNvPr name="TextBox 48" id="48"/>
          <p:cNvSpPr txBox="true"/>
          <p:nvPr/>
        </p:nvSpPr>
        <p:spPr>
          <a:xfrm rot="0">
            <a:off x="6322913" y="5817686"/>
            <a:ext cx="481087" cy="278765"/>
          </a:xfrm>
          <a:prstGeom prst="rect">
            <a:avLst/>
          </a:prstGeom>
        </p:spPr>
        <p:txBody>
          <a:bodyPr anchor="t" rtlCol="false" tIns="0" lIns="0" bIns="0" rIns="0">
            <a:spAutoFit/>
          </a:bodyPr>
          <a:lstStyle/>
          <a:p>
            <a:pPr algn="l">
              <a:lnSpc>
                <a:spcPts val="1960"/>
              </a:lnSpc>
            </a:pPr>
            <a:r>
              <a:rPr lang="en-US" sz="1400">
                <a:solidFill>
                  <a:srgbClr val="424242"/>
                </a:solidFill>
                <a:latin typeface="Agrandir"/>
                <a:ea typeface="Agrandir"/>
                <a:cs typeface="Agrandir"/>
                <a:sym typeface="Agrandir"/>
              </a:rPr>
              <a:t>04</a:t>
            </a:r>
          </a:p>
        </p:txBody>
      </p:sp>
      <p:sp>
        <p:nvSpPr>
          <p:cNvPr name="TextBox 49" id="49"/>
          <p:cNvSpPr txBox="true"/>
          <p:nvPr/>
        </p:nvSpPr>
        <p:spPr>
          <a:xfrm rot="0">
            <a:off x="1422976" y="6615145"/>
            <a:ext cx="2624546" cy="278765"/>
          </a:xfrm>
          <a:prstGeom prst="rect">
            <a:avLst/>
          </a:prstGeom>
        </p:spPr>
        <p:txBody>
          <a:bodyPr anchor="t" rtlCol="false" tIns="0" lIns="0" bIns="0" rIns="0">
            <a:spAutoFit/>
          </a:bodyPr>
          <a:lstStyle/>
          <a:p>
            <a:pPr algn="l">
              <a:lnSpc>
                <a:spcPts val="1960"/>
              </a:lnSpc>
            </a:pPr>
            <a:r>
              <a:rPr lang="en-US" sz="1400">
                <a:solidFill>
                  <a:srgbClr val="424242"/>
                </a:solidFill>
                <a:latin typeface="Agrandir"/>
                <a:ea typeface="Agrandir"/>
                <a:cs typeface="Agrandir"/>
                <a:sym typeface="Agrandir"/>
              </a:rPr>
              <a:t>Industries We Serve</a:t>
            </a:r>
          </a:p>
        </p:txBody>
      </p:sp>
      <p:sp>
        <p:nvSpPr>
          <p:cNvPr name="TextBox 50" id="50"/>
          <p:cNvSpPr txBox="true"/>
          <p:nvPr/>
        </p:nvSpPr>
        <p:spPr>
          <a:xfrm rot="0">
            <a:off x="6322913" y="6615145"/>
            <a:ext cx="481087" cy="278765"/>
          </a:xfrm>
          <a:prstGeom prst="rect">
            <a:avLst/>
          </a:prstGeom>
        </p:spPr>
        <p:txBody>
          <a:bodyPr anchor="t" rtlCol="false" tIns="0" lIns="0" bIns="0" rIns="0">
            <a:spAutoFit/>
          </a:bodyPr>
          <a:lstStyle/>
          <a:p>
            <a:pPr algn="l">
              <a:lnSpc>
                <a:spcPts val="1960"/>
              </a:lnSpc>
            </a:pPr>
            <a:r>
              <a:rPr lang="en-US" sz="1400">
                <a:solidFill>
                  <a:srgbClr val="424242"/>
                </a:solidFill>
                <a:latin typeface="Agrandir"/>
                <a:ea typeface="Agrandir"/>
                <a:cs typeface="Agrandir"/>
                <a:sym typeface="Agrandir"/>
              </a:rPr>
              <a:t>05</a:t>
            </a:r>
          </a:p>
        </p:txBody>
      </p:sp>
      <p:sp>
        <p:nvSpPr>
          <p:cNvPr name="TextBox 51" id="51"/>
          <p:cNvSpPr txBox="true"/>
          <p:nvPr/>
        </p:nvSpPr>
        <p:spPr>
          <a:xfrm rot="0">
            <a:off x="1422976" y="7412604"/>
            <a:ext cx="2624546" cy="278765"/>
          </a:xfrm>
          <a:prstGeom prst="rect">
            <a:avLst/>
          </a:prstGeom>
        </p:spPr>
        <p:txBody>
          <a:bodyPr anchor="t" rtlCol="false" tIns="0" lIns="0" bIns="0" rIns="0">
            <a:spAutoFit/>
          </a:bodyPr>
          <a:lstStyle/>
          <a:p>
            <a:pPr algn="l">
              <a:lnSpc>
                <a:spcPts val="1960"/>
              </a:lnSpc>
            </a:pPr>
            <a:r>
              <a:rPr lang="en-US" sz="1400">
                <a:solidFill>
                  <a:srgbClr val="424242"/>
                </a:solidFill>
                <a:latin typeface="Agrandir"/>
                <a:ea typeface="Agrandir"/>
                <a:cs typeface="Agrandir"/>
                <a:sym typeface="Agrandir"/>
              </a:rPr>
              <a:t>Contact Us</a:t>
            </a:r>
          </a:p>
        </p:txBody>
      </p:sp>
      <p:sp>
        <p:nvSpPr>
          <p:cNvPr name="TextBox 52" id="52"/>
          <p:cNvSpPr txBox="true"/>
          <p:nvPr/>
        </p:nvSpPr>
        <p:spPr>
          <a:xfrm rot="0">
            <a:off x="6322913" y="7412604"/>
            <a:ext cx="481087" cy="278765"/>
          </a:xfrm>
          <a:prstGeom prst="rect">
            <a:avLst/>
          </a:prstGeom>
        </p:spPr>
        <p:txBody>
          <a:bodyPr anchor="t" rtlCol="false" tIns="0" lIns="0" bIns="0" rIns="0">
            <a:spAutoFit/>
          </a:bodyPr>
          <a:lstStyle/>
          <a:p>
            <a:pPr algn="l">
              <a:lnSpc>
                <a:spcPts val="1960"/>
              </a:lnSpc>
            </a:pPr>
            <a:r>
              <a:rPr lang="en-US" sz="1400">
                <a:solidFill>
                  <a:srgbClr val="424242"/>
                </a:solidFill>
                <a:latin typeface="Agrandir"/>
                <a:ea typeface="Agrandir"/>
                <a:cs typeface="Agrandir"/>
                <a:sym typeface="Agrandir"/>
              </a:rPr>
              <a:t>06</a:t>
            </a:r>
          </a:p>
        </p:txBody>
      </p:sp>
      <p:sp>
        <p:nvSpPr>
          <p:cNvPr name="Freeform 53" id="53"/>
          <p:cNvSpPr/>
          <p:nvPr/>
        </p:nvSpPr>
        <p:spPr>
          <a:xfrm flipH="true" flipV="true" rot="0">
            <a:off x="6169706" y="818144"/>
            <a:ext cx="833099" cy="833099"/>
          </a:xfrm>
          <a:custGeom>
            <a:avLst/>
            <a:gdLst/>
            <a:ahLst/>
            <a:cxnLst/>
            <a:rect r="r" b="b" t="t" l="l"/>
            <a:pathLst>
              <a:path h="833099" w="833099">
                <a:moveTo>
                  <a:pt x="833099" y="833099"/>
                </a:moveTo>
                <a:lnTo>
                  <a:pt x="0" y="833099"/>
                </a:lnTo>
                <a:lnTo>
                  <a:pt x="0" y="0"/>
                </a:lnTo>
                <a:lnTo>
                  <a:pt x="833099" y="0"/>
                </a:lnTo>
                <a:lnTo>
                  <a:pt x="833099" y="83309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54" id="54"/>
          <p:cNvSpPr/>
          <p:nvPr/>
        </p:nvSpPr>
        <p:spPr>
          <a:xfrm flipH="false" flipV="false" rot="0">
            <a:off x="6978920" y="835465"/>
            <a:ext cx="815778" cy="815778"/>
          </a:xfrm>
          <a:custGeom>
            <a:avLst/>
            <a:gdLst/>
            <a:ahLst/>
            <a:cxnLst/>
            <a:rect r="r" b="b" t="t" l="l"/>
            <a:pathLst>
              <a:path h="815778" w="815778">
                <a:moveTo>
                  <a:pt x="0" y="0"/>
                </a:moveTo>
                <a:lnTo>
                  <a:pt x="815778" y="0"/>
                </a:lnTo>
                <a:lnTo>
                  <a:pt x="815778" y="815778"/>
                </a:lnTo>
                <a:lnTo>
                  <a:pt x="0" y="81577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5" id="55"/>
          <p:cNvSpPr/>
          <p:nvPr/>
        </p:nvSpPr>
        <p:spPr>
          <a:xfrm flipH="false" flipV="false" rot="0">
            <a:off x="689156" y="9078381"/>
            <a:ext cx="868936" cy="868936"/>
          </a:xfrm>
          <a:custGeom>
            <a:avLst/>
            <a:gdLst/>
            <a:ahLst/>
            <a:cxnLst/>
            <a:rect r="r" b="b" t="t" l="l"/>
            <a:pathLst>
              <a:path h="868936" w="868936">
                <a:moveTo>
                  <a:pt x="0" y="0"/>
                </a:moveTo>
                <a:lnTo>
                  <a:pt x="868936" y="0"/>
                </a:lnTo>
                <a:lnTo>
                  <a:pt x="868936" y="868935"/>
                </a:lnTo>
                <a:lnTo>
                  <a:pt x="0" y="86893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6" id="56"/>
          <p:cNvSpPr/>
          <p:nvPr/>
        </p:nvSpPr>
        <p:spPr>
          <a:xfrm flipH="true" flipV="true" rot="0">
            <a:off x="-179779" y="9057230"/>
            <a:ext cx="885464" cy="885464"/>
          </a:xfrm>
          <a:custGeom>
            <a:avLst/>
            <a:gdLst/>
            <a:ahLst/>
            <a:cxnLst/>
            <a:rect r="r" b="b" t="t" l="l"/>
            <a:pathLst>
              <a:path h="885464" w="885464">
                <a:moveTo>
                  <a:pt x="885464" y="885464"/>
                </a:moveTo>
                <a:lnTo>
                  <a:pt x="0" y="885464"/>
                </a:lnTo>
                <a:lnTo>
                  <a:pt x="0" y="0"/>
                </a:lnTo>
                <a:lnTo>
                  <a:pt x="885464" y="0"/>
                </a:lnTo>
                <a:lnTo>
                  <a:pt x="885464" y="885464"/>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57" id="57"/>
          <p:cNvGrpSpPr/>
          <p:nvPr/>
        </p:nvGrpSpPr>
        <p:grpSpPr>
          <a:xfrm rot="0">
            <a:off x="1558092" y="9078381"/>
            <a:ext cx="868936" cy="868936"/>
            <a:chOff x="0" y="0"/>
            <a:chExt cx="413496" cy="413496"/>
          </a:xfrm>
        </p:grpSpPr>
        <p:sp>
          <p:nvSpPr>
            <p:cNvPr name="Freeform 58" id="58"/>
            <p:cNvSpPr/>
            <p:nvPr/>
          </p:nvSpPr>
          <p:spPr>
            <a:xfrm flipH="false" flipV="false" rot="0">
              <a:off x="0" y="0"/>
              <a:ext cx="413496" cy="413496"/>
            </a:xfrm>
            <a:custGeom>
              <a:avLst/>
              <a:gdLst/>
              <a:ahLst/>
              <a:cxnLst/>
              <a:rect r="r" b="b" t="t" l="l"/>
              <a:pathLst>
                <a:path h="413496" w="413496">
                  <a:moveTo>
                    <a:pt x="0" y="0"/>
                  </a:moveTo>
                  <a:lnTo>
                    <a:pt x="413496" y="0"/>
                  </a:lnTo>
                  <a:lnTo>
                    <a:pt x="413496" y="413496"/>
                  </a:lnTo>
                  <a:lnTo>
                    <a:pt x="0" y="413496"/>
                  </a:lnTo>
                  <a:close/>
                </a:path>
              </a:pathLst>
            </a:custGeom>
            <a:solidFill>
              <a:srgbClr val="424242"/>
            </a:solidFill>
            <a:ln w="19050" cap="sq">
              <a:solidFill>
                <a:srgbClr val="424242"/>
              </a:solidFill>
              <a:prstDash val="solid"/>
              <a:miter/>
            </a:ln>
          </p:spPr>
        </p:sp>
        <p:sp>
          <p:nvSpPr>
            <p:cNvPr name="TextBox 59" id="59"/>
            <p:cNvSpPr txBox="true"/>
            <p:nvPr/>
          </p:nvSpPr>
          <p:spPr>
            <a:xfrm>
              <a:off x="0" y="-28575"/>
              <a:ext cx="413496" cy="442071"/>
            </a:xfrm>
            <a:prstGeom prst="rect">
              <a:avLst/>
            </a:prstGeom>
          </p:spPr>
          <p:txBody>
            <a:bodyPr anchor="ctr" rtlCol="false" tIns="50800" lIns="50800" bIns="50800" rIns="50800"/>
            <a:lstStyle/>
            <a:p>
              <a:pPr algn="ctr" marL="0" indent="0" lvl="0">
                <a:lnSpc>
                  <a:spcPts val="1960"/>
                </a:lnSpc>
                <a:spcBef>
                  <a:spcPct val="0"/>
                </a:spcBef>
              </a:pPr>
            </a:p>
          </p:txBody>
        </p:sp>
      </p:grpSp>
      <p:sp>
        <p:nvSpPr>
          <p:cNvPr name="Freeform 60" id="60"/>
          <p:cNvSpPr/>
          <p:nvPr/>
        </p:nvSpPr>
        <p:spPr>
          <a:xfrm flipH="false" flipV="false" rot="0">
            <a:off x="756000" y="-296980"/>
            <a:ext cx="2833539" cy="3102252"/>
          </a:xfrm>
          <a:custGeom>
            <a:avLst/>
            <a:gdLst/>
            <a:ahLst/>
            <a:cxnLst/>
            <a:rect r="r" b="b" t="t" l="l"/>
            <a:pathLst>
              <a:path h="3102252" w="2833539">
                <a:moveTo>
                  <a:pt x="0" y="0"/>
                </a:moveTo>
                <a:lnTo>
                  <a:pt x="2833539" y="0"/>
                </a:lnTo>
                <a:lnTo>
                  <a:pt x="2833539" y="3102252"/>
                </a:lnTo>
                <a:lnTo>
                  <a:pt x="0" y="3102252"/>
                </a:lnTo>
                <a:lnTo>
                  <a:pt x="0" y="0"/>
                </a:lnTo>
                <a:close/>
              </a:path>
            </a:pathLst>
          </a:custGeom>
          <a:blipFill>
            <a:blip r:embed="rId14"/>
            <a:stretch>
              <a:fillRect l="-9483"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DF9F1"/>
        </a:solidFill>
      </p:bgPr>
    </p:bg>
    <p:spTree>
      <p:nvGrpSpPr>
        <p:cNvPr id="1" name=""/>
        <p:cNvGrpSpPr/>
        <p:nvPr/>
      </p:nvGrpSpPr>
      <p:grpSpPr>
        <a:xfrm>
          <a:off x="0" y="0"/>
          <a:ext cx="0" cy="0"/>
          <a:chOff x="0" y="0"/>
          <a:chExt cx="0" cy="0"/>
        </a:xfrm>
      </p:grpSpPr>
      <p:grpSp>
        <p:nvGrpSpPr>
          <p:cNvPr name="Group 2" id="2"/>
          <p:cNvGrpSpPr/>
          <p:nvPr/>
        </p:nvGrpSpPr>
        <p:grpSpPr>
          <a:xfrm rot="0">
            <a:off x="757826" y="3058172"/>
            <a:ext cx="2673227" cy="3433370"/>
            <a:chOff x="0" y="0"/>
            <a:chExt cx="4943328" cy="6348984"/>
          </a:xfrm>
        </p:grpSpPr>
        <p:sp>
          <p:nvSpPr>
            <p:cNvPr name="Freeform 3" id="3"/>
            <p:cNvSpPr/>
            <p:nvPr/>
          </p:nvSpPr>
          <p:spPr>
            <a:xfrm flipH="false" flipV="false" rot="0">
              <a:off x="0" y="0"/>
              <a:ext cx="4943328" cy="6348984"/>
            </a:xfrm>
            <a:custGeom>
              <a:avLst/>
              <a:gdLst/>
              <a:ahLst/>
              <a:cxnLst/>
              <a:rect r="r" b="b" t="t" l="l"/>
              <a:pathLst>
                <a:path h="6348984" w="4943328">
                  <a:moveTo>
                    <a:pt x="4943328" y="2554351"/>
                  </a:moveTo>
                  <a:lnTo>
                    <a:pt x="4943328" y="3794506"/>
                  </a:lnTo>
                  <a:cubicBezTo>
                    <a:pt x="4943328" y="5205222"/>
                    <a:pt x="3836714" y="6348857"/>
                    <a:pt x="2471664" y="6348857"/>
                  </a:cubicBezTo>
                  <a:cubicBezTo>
                    <a:pt x="1106614" y="6348984"/>
                    <a:pt x="0" y="5205349"/>
                    <a:pt x="0" y="3794506"/>
                  </a:cubicBezTo>
                  <a:lnTo>
                    <a:pt x="0" y="2554351"/>
                  </a:lnTo>
                  <a:cubicBezTo>
                    <a:pt x="0" y="1143635"/>
                    <a:pt x="1106614" y="0"/>
                    <a:pt x="2471664" y="0"/>
                  </a:cubicBezTo>
                  <a:cubicBezTo>
                    <a:pt x="3836713" y="0"/>
                    <a:pt x="4943328" y="1143635"/>
                    <a:pt x="4943328" y="2554351"/>
                  </a:cubicBezTo>
                  <a:close/>
                </a:path>
              </a:pathLst>
            </a:custGeom>
            <a:blipFill>
              <a:blip r:embed="rId2"/>
              <a:stretch>
                <a:fillRect l="-43405" t="0" r="-43405" b="0"/>
              </a:stretch>
            </a:blipFill>
          </p:spPr>
        </p:sp>
      </p:grpSp>
      <p:sp>
        <p:nvSpPr>
          <p:cNvPr name="TextBox 4" id="4"/>
          <p:cNvSpPr txBox="true"/>
          <p:nvPr/>
        </p:nvSpPr>
        <p:spPr>
          <a:xfrm rot="0">
            <a:off x="756000" y="1973828"/>
            <a:ext cx="5182265" cy="793703"/>
          </a:xfrm>
          <a:prstGeom prst="rect">
            <a:avLst/>
          </a:prstGeom>
        </p:spPr>
        <p:txBody>
          <a:bodyPr anchor="t" rtlCol="false" tIns="0" lIns="0" bIns="0" rIns="0">
            <a:spAutoFit/>
          </a:bodyPr>
          <a:lstStyle/>
          <a:p>
            <a:pPr algn="l">
              <a:lnSpc>
                <a:spcPts val="4999"/>
              </a:lnSpc>
            </a:pPr>
            <a:r>
              <a:rPr lang="en-US" sz="4999" b="true">
                <a:solidFill>
                  <a:srgbClr val="424242"/>
                </a:solidFill>
                <a:latin typeface="Agrandir Medium"/>
                <a:ea typeface="Agrandir Medium"/>
                <a:cs typeface="Agrandir Medium"/>
                <a:sym typeface="Agrandir Medium"/>
              </a:rPr>
              <a:t>Introduction</a:t>
            </a:r>
          </a:p>
        </p:txBody>
      </p:sp>
      <p:grpSp>
        <p:nvGrpSpPr>
          <p:cNvPr name="Group 5" id="5"/>
          <p:cNvGrpSpPr/>
          <p:nvPr/>
        </p:nvGrpSpPr>
        <p:grpSpPr>
          <a:xfrm rot="0">
            <a:off x="2524229" y="6491542"/>
            <a:ext cx="882144" cy="439539"/>
            <a:chOff x="0" y="0"/>
            <a:chExt cx="660400" cy="329053"/>
          </a:xfrm>
        </p:grpSpPr>
        <p:sp>
          <p:nvSpPr>
            <p:cNvPr name="Freeform 6" id="6"/>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1A695B"/>
            </a:solidFill>
          </p:spPr>
        </p:sp>
        <p:sp>
          <p:nvSpPr>
            <p:cNvPr name="TextBox 7" id="7"/>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grpSp>
        <p:nvGrpSpPr>
          <p:cNvPr name="Group 8" id="8"/>
          <p:cNvGrpSpPr/>
          <p:nvPr/>
        </p:nvGrpSpPr>
        <p:grpSpPr>
          <a:xfrm rot="0">
            <a:off x="2524229" y="6919475"/>
            <a:ext cx="882144" cy="439539"/>
            <a:chOff x="0" y="0"/>
            <a:chExt cx="660400" cy="329053"/>
          </a:xfrm>
        </p:grpSpPr>
        <p:sp>
          <p:nvSpPr>
            <p:cNvPr name="Freeform 9" id="9"/>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0097B2"/>
            </a:solidFill>
          </p:spPr>
        </p:sp>
        <p:sp>
          <p:nvSpPr>
            <p:cNvPr name="TextBox 10" id="10"/>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sp>
        <p:nvSpPr>
          <p:cNvPr name="Freeform 11" id="11"/>
          <p:cNvSpPr/>
          <p:nvPr/>
        </p:nvSpPr>
        <p:spPr>
          <a:xfrm flipH="false" flipV="false" rot="5400000">
            <a:off x="-197258" y="3682010"/>
            <a:ext cx="911808" cy="911808"/>
          </a:xfrm>
          <a:custGeom>
            <a:avLst/>
            <a:gdLst/>
            <a:ahLst/>
            <a:cxnLst/>
            <a:rect r="r" b="b" t="t" l="l"/>
            <a:pathLst>
              <a:path h="911808" w="911808">
                <a:moveTo>
                  <a:pt x="0" y="0"/>
                </a:moveTo>
                <a:lnTo>
                  <a:pt x="911808" y="0"/>
                </a:lnTo>
                <a:lnTo>
                  <a:pt x="911808" y="911808"/>
                </a:lnTo>
                <a:lnTo>
                  <a:pt x="0" y="9118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197258" y="6441849"/>
            <a:ext cx="955084" cy="917165"/>
            <a:chOff x="0" y="0"/>
            <a:chExt cx="812800" cy="780530"/>
          </a:xfrm>
        </p:grpSpPr>
        <p:sp>
          <p:nvSpPr>
            <p:cNvPr name="Freeform 13" id="13"/>
            <p:cNvSpPr/>
            <p:nvPr/>
          </p:nvSpPr>
          <p:spPr>
            <a:xfrm flipH="false" flipV="false" rot="0">
              <a:off x="0" y="0"/>
              <a:ext cx="812800" cy="780530"/>
            </a:xfrm>
            <a:custGeom>
              <a:avLst/>
              <a:gdLst/>
              <a:ahLst/>
              <a:cxnLst/>
              <a:rect r="r" b="b" t="t" l="l"/>
              <a:pathLst>
                <a:path h="780530" w="812800">
                  <a:moveTo>
                    <a:pt x="406400" y="0"/>
                  </a:moveTo>
                  <a:cubicBezTo>
                    <a:pt x="181951" y="0"/>
                    <a:pt x="0" y="174728"/>
                    <a:pt x="0" y="390265"/>
                  </a:cubicBezTo>
                  <a:cubicBezTo>
                    <a:pt x="0" y="605802"/>
                    <a:pt x="181951" y="780530"/>
                    <a:pt x="406400" y="780530"/>
                  </a:cubicBezTo>
                  <a:cubicBezTo>
                    <a:pt x="630849" y="780530"/>
                    <a:pt x="812800" y="605802"/>
                    <a:pt x="812800" y="390265"/>
                  </a:cubicBezTo>
                  <a:cubicBezTo>
                    <a:pt x="812800" y="174728"/>
                    <a:pt x="630849" y="0"/>
                    <a:pt x="406400" y="0"/>
                  </a:cubicBezTo>
                  <a:close/>
                </a:path>
              </a:pathLst>
            </a:custGeom>
            <a:solidFill>
              <a:srgbClr val="04D182"/>
            </a:solidFill>
          </p:spPr>
        </p:sp>
        <p:sp>
          <p:nvSpPr>
            <p:cNvPr name="TextBox 14" id="14"/>
            <p:cNvSpPr txBox="true"/>
            <p:nvPr/>
          </p:nvSpPr>
          <p:spPr>
            <a:xfrm>
              <a:off x="76200" y="44600"/>
              <a:ext cx="660400" cy="662755"/>
            </a:xfrm>
            <a:prstGeom prst="rect">
              <a:avLst/>
            </a:prstGeom>
          </p:spPr>
          <p:txBody>
            <a:bodyPr anchor="ctr" rtlCol="false" tIns="50800" lIns="50800" bIns="50800" rIns="50800"/>
            <a:lstStyle/>
            <a:p>
              <a:pPr algn="ctr">
                <a:lnSpc>
                  <a:spcPts val="1960"/>
                </a:lnSpc>
              </a:pPr>
            </a:p>
          </p:txBody>
        </p:sp>
      </p:grpSp>
      <p:grpSp>
        <p:nvGrpSpPr>
          <p:cNvPr name="Group 15" id="15"/>
          <p:cNvGrpSpPr/>
          <p:nvPr/>
        </p:nvGrpSpPr>
        <p:grpSpPr>
          <a:xfrm rot="0">
            <a:off x="5128570" y="9490846"/>
            <a:ext cx="847991" cy="84799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695B"/>
            </a:solidFill>
          </p:spPr>
        </p:sp>
        <p:sp>
          <p:nvSpPr>
            <p:cNvPr name="TextBox 17" id="17"/>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sp>
        <p:nvSpPr>
          <p:cNvPr name="Freeform 18" id="18"/>
          <p:cNvSpPr/>
          <p:nvPr/>
        </p:nvSpPr>
        <p:spPr>
          <a:xfrm flipH="true" flipV="true" rot="-5400000">
            <a:off x="-658220" y="5054781"/>
            <a:ext cx="1843849" cy="921925"/>
          </a:xfrm>
          <a:custGeom>
            <a:avLst/>
            <a:gdLst/>
            <a:ahLst/>
            <a:cxnLst/>
            <a:rect r="r" b="b" t="t" l="l"/>
            <a:pathLst>
              <a:path h="921925" w="1843849">
                <a:moveTo>
                  <a:pt x="1843849" y="921924"/>
                </a:moveTo>
                <a:lnTo>
                  <a:pt x="0" y="921924"/>
                </a:lnTo>
                <a:lnTo>
                  <a:pt x="0" y="0"/>
                </a:lnTo>
                <a:lnTo>
                  <a:pt x="1843849" y="0"/>
                </a:lnTo>
                <a:lnTo>
                  <a:pt x="1843849" y="921924"/>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9" id="19"/>
          <p:cNvSpPr txBox="true"/>
          <p:nvPr/>
        </p:nvSpPr>
        <p:spPr>
          <a:xfrm rot="0">
            <a:off x="3811052" y="3010547"/>
            <a:ext cx="3024000" cy="5674995"/>
          </a:xfrm>
          <a:prstGeom prst="rect">
            <a:avLst/>
          </a:prstGeom>
        </p:spPr>
        <p:txBody>
          <a:bodyPr anchor="t" rtlCol="false" tIns="0" lIns="0" bIns="0" rIns="0">
            <a:spAutoFit/>
          </a:bodyPr>
          <a:lstStyle/>
          <a:p>
            <a:pPr algn="just">
              <a:lnSpc>
                <a:spcPts val="1680"/>
              </a:lnSpc>
            </a:pPr>
            <a:r>
              <a:rPr lang="en-US" sz="1200">
                <a:solidFill>
                  <a:srgbClr val="424242"/>
                </a:solidFill>
                <a:latin typeface="Agrandir"/>
                <a:ea typeface="Agrandir"/>
                <a:cs typeface="Agrandir"/>
                <a:sym typeface="Agrandir"/>
              </a:rPr>
              <a:t>In today’s fast-paced digital world, having a strong online presence is essential for businesses of all sizes. Whether you are a startup, a small business, or an established enterprise, a well-designed and functional website is the foundation of your online success. At Cybs Innovations, we are dedicated to providing cutting-edge web development solutions that are not only visually appealing but also robust, scalable, and tailored to your specific business needs.</a:t>
            </a:r>
          </a:p>
          <a:p>
            <a:pPr algn="just">
              <a:lnSpc>
                <a:spcPts val="1680"/>
              </a:lnSpc>
            </a:pPr>
          </a:p>
          <a:p>
            <a:pPr algn="just">
              <a:lnSpc>
                <a:spcPts val="1680"/>
              </a:lnSpc>
            </a:pPr>
            <a:r>
              <a:rPr lang="en-US" sz="1200">
                <a:solidFill>
                  <a:srgbClr val="424242"/>
                </a:solidFill>
                <a:latin typeface="Agrandir"/>
                <a:ea typeface="Agrandir"/>
                <a:cs typeface="Agrandir"/>
                <a:sym typeface="Agrandir"/>
              </a:rPr>
              <a:t>With years of experience in the industry, our team of expert developers, creative designers, and strategic thinkers work collaboratively to build websites that are user-friendly, aesthetically pleasing, and optimized for performance. We understand that every business is unique, and that’s why we offer customized web solutions that align with your brand identity, industry standards, and customer expectations.</a:t>
            </a:r>
          </a:p>
          <a:p>
            <a:pPr algn="just">
              <a:lnSpc>
                <a:spcPts val="1680"/>
              </a:lnSpc>
            </a:pPr>
          </a:p>
          <a:p>
            <a:pPr algn="just">
              <a:lnSpc>
                <a:spcPts val="1680"/>
              </a:lnSpc>
            </a:pPr>
          </a:p>
          <a:p>
            <a:pPr algn="just">
              <a:lnSpc>
                <a:spcPts val="1680"/>
              </a:lnSpc>
            </a:pPr>
          </a:p>
        </p:txBody>
      </p:sp>
      <p:sp>
        <p:nvSpPr>
          <p:cNvPr name="TextBox 20" id="20"/>
          <p:cNvSpPr txBox="true"/>
          <p:nvPr/>
        </p:nvSpPr>
        <p:spPr>
          <a:xfrm rot="0">
            <a:off x="757826" y="8441859"/>
            <a:ext cx="3271650" cy="1693545"/>
          </a:xfrm>
          <a:prstGeom prst="rect">
            <a:avLst/>
          </a:prstGeom>
        </p:spPr>
        <p:txBody>
          <a:bodyPr anchor="t" rtlCol="false" tIns="0" lIns="0" bIns="0" rIns="0">
            <a:spAutoFit/>
          </a:bodyPr>
          <a:lstStyle/>
          <a:p>
            <a:pPr algn="just">
              <a:lnSpc>
                <a:spcPts val="1680"/>
              </a:lnSpc>
            </a:pPr>
            <a:r>
              <a:rPr lang="en-US" sz="1200">
                <a:solidFill>
                  <a:srgbClr val="424242"/>
                </a:solidFill>
                <a:latin typeface="Agrandir"/>
                <a:ea typeface="Agrandir"/>
                <a:cs typeface="Agrandir"/>
                <a:sym typeface="Agrandir"/>
              </a:rPr>
              <a:t>We focus on innovation, efficiency, and long-term success in web development. Using the latest technology and creative solutions, we build websites that enhance user experience, boost engagement, and drive growth. From corporate sites to e-commerce and web apps, Cybs Innovations brings your vision to life.</a:t>
            </a:r>
          </a:p>
        </p:txBody>
      </p:sp>
      <p:sp>
        <p:nvSpPr>
          <p:cNvPr name="TextBox 21" id="21"/>
          <p:cNvSpPr txBox="true"/>
          <p:nvPr/>
        </p:nvSpPr>
        <p:spPr>
          <a:xfrm rot="0">
            <a:off x="757826" y="7892419"/>
            <a:ext cx="4024946" cy="354330"/>
          </a:xfrm>
          <a:prstGeom prst="rect">
            <a:avLst/>
          </a:prstGeom>
        </p:spPr>
        <p:txBody>
          <a:bodyPr anchor="t" rtlCol="false" tIns="0" lIns="0" bIns="0" rIns="0">
            <a:spAutoFit/>
          </a:bodyPr>
          <a:lstStyle/>
          <a:p>
            <a:pPr algn="l">
              <a:lnSpc>
                <a:spcPts val="2519"/>
              </a:lnSpc>
            </a:pPr>
            <a:r>
              <a:rPr lang="en-US" sz="1799" b="true">
                <a:solidFill>
                  <a:srgbClr val="424242"/>
                </a:solidFill>
                <a:latin typeface="Agrandir Bold"/>
                <a:ea typeface="Agrandir Bold"/>
                <a:cs typeface="Agrandir Bold"/>
                <a:sym typeface="Agrandir Bold"/>
              </a:rPr>
              <a:t>Futur</a:t>
            </a:r>
            <a:r>
              <a:rPr lang="en-US" sz="1799" b="true">
                <a:solidFill>
                  <a:srgbClr val="424242"/>
                </a:solidFill>
                <a:latin typeface="Agrandir Bold"/>
                <a:ea typeface="Agrandir Bold"/>
                <a:cs typeface="Agrandir Bold"/>
                <a:sym typeface="Agrandir Bold"/>
              </a:rPr>
              <a:t>e Ready</a:t>
            </a:r>
          </a:p>
        </p:txBody>
      </p:sp>
      <p:sp>
        <p:nvSpPr>
          <p:cNvPr name="Freeform 22" id="22"/>
          <p:cNvSpPr/>
          <p:nvPr/>
        </p:nvSpPr>
        <p:spPr>
          <a:xfrm flipH="false" flipV="false" rot="0">
            <a:off x="5976561" y="8648263"/>
            <a:ext cx="858491" cy="858491"/>
          </a:xfrm>
          <a:custGeom>
            <a:avLst/>
            <a:gdLst/>
            <a:ahLst/>
            <a:cxnLst/>
            <a:rect r="r" b="b" t="t" l="l"/>
            <a:pathLst>
              <a:path h="858491" w="858491">
                <a:moveTo>
                  <a:pt x="0" y="0"/>
                </a:moveTo>
                <a:lnTo>
                  <a:pt x="858491" y="0"/>
                </a:lnTo>
                <a:lnTo>
                  <a:pt x="858491" y="858491"/>
                </a:lnTo>
                <a:lnTo>
                  <a:pt x="0" y="85849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3" id="23"/>
          <p:cNvSpPr/>
          <p:nvPr/>
        </p:nvSpPr>
        <p:spPr>
          <a:xfrm flipH="true" flipV="true" rot="0">
            <a:off x="5976561" y="9494058"/>
            <a:ext cx="858491" cy="858491"/>
          </a:xfrm>
          <a:custGeom>
            <a:avLst/>
            <a:gdLst/>
            <a:ahLst/>
            <a:cxnLst/>
            <a:rect r="r" b="b" t="t" l="l"/>
            <a:pathLst>
              <a:path h="858491" w="858491">
                <a:moveTo>
                  <a:pt x="858491" y="858492"/>
                </a:moveTo>
                <a:lnTo>
                  <a:pt x="0" y="858492"/>
                </a:lnTo>
                <a:lnTo>
                  <a:pt x="0" y="0"/>
                </a:lnTo>
                <a:lnTo>
                  <a:pt x="858491" y="0"/>
                </a:lnTo>
                <a:lnTo>
                  <a:pt x="858491" y="858492"/>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24" id="24"/>
          <p:cNvGrpSpPr/>
          <p:nvPr/>
        </p:nvGrpSpPr>
        <p:grpSpPr>
          <a:xfrm rot="0">
            <a:off x="6822356" y="8658763"/>
            <a:ext cx="847991" cy="847991"/>
            <a:chOff x="0" y="0"/>
            <a:chExt cx="420887" cy="420887"/>
          </a:xfrm>
        </p:grpSpPr>
        <p:sp>
          <p:nvSpPr>
            <p:cNvPr name="Freeform 25" id="25"/>
            <p:cNvSpPr/>
            <p:nvPr/>
          </p:nvSpPr>
          <p:spPr>
            <a:xfrm flipH="false" flipV="false" rot="0">
              <a:off x="0" y="0"/>
              <a:ext cx="420887" cy="420887"/>
            </a:xfrm>
            <a:custGeom>
              <a:avLst/>
              <a:gdLst/>
              <a:ahLst/>
              <a:cxnLst/>
              <a:rect r="r" b="b" t="t" l="l"/>
              <a:pathLst>
                <a:path h="420887" w="420887">
                  <a:moveTo>
                    <a:pt x="0" y="0"/>
                  </a:moveTo>
                  <a:lnTo>
                    <a:pt x="420887" y="0"/>
                  </a:lnTo>
                  <a:lnTo>
                    <a:pt x="420887" y="420887"/>
                  </a:lnTo>
                  <a:lnTo>
                    <a:pt x="0" y="420887"/>
                  </a:lnTo>
                  <a:close/>
                </a:path>
              </a:pathLst>
            </a:custGeom>
            <a:solidFill>
              <a:srgbClr val="0683F2"/>
            </a:solidFill>
          </p:spPr>
        </p:sp>
        <p:sp>
          <p:nvSpPr>
            <p:cNvPr name="TextBox 26" id="26"/>
            <p:cNvSpPr txBox="true"/>
            <p:nvPr/>
          </p:nvSpPr>
          <p:spPr>
            <a:xfrm>
              <a:off x="0" y="-28575"/>
              <a:ext cx="420887" cy="449462"/>
            </a:xfrm>
            <a:prstGeom prst="rect">
              <a:avLst/>
            </a:prstGeom>
          </p:spPr>
          <p:txBody>
            <a:bodyPr anchor="ctr" rtlCol="false" tIns="50800" lIns="50800" bIns="50800" rIns="50800"/>
            <a:lstStyle/>
            <a:p>
              <a:pPr algn="ctr">
                <a:lnSpc>
                  <a:spcPts val="1960"/>
                </a:lnSpc>
                <a:spcBef>
                  <a:spcPct val="0"/>
                </a:spcBef>
              </a:pPr>
            </a:p>
          </p:txBody>
        </p:sp>
      </p:grpSp>
      <p:grpSp>
        <p:nvGrpSpPr>
          <p:cNvPr name="Group 27" id="27"/>
          <p:cNvGrpSpPr/>
          <p:nvPr/>
        </p:nvGrpSpPr>
        <p:grpSpPr>
          <a:xfrm rot="0">
            <a:off x="899237" y="6497674"/>
            <a:ext cx="1680077" cy="861340"/>
            <a:chOff x="0" y="0"/>
            <a:chExt cx="2240102" cy="1148453"/>
          </a:xfrm>
        </p:grpSpPr>
        <p:sp>
          <p:nvSpPr>
            <p:cNvPr name="Freeform 28" id="28"/>
            <p:cNvSpPr/>
            <p:nvPr/>
          </p:nvSpPr>
          <p:spPr>
            <a:xfrm flipH="true" flipV="true" rot="0">
              <a:off x="0" y="0"/>
              <a:ext cx="1148453" cy="1148453"/>
            </a:xfrm>
            <a:custGeom>
              <a:avLst/>
              <a:gdLst/>
              <a:ahLst/>
              <a:cxnLst/>
              <a:rect r="r" b="b" t="t" l="l"/>
              <a:pathLst>
                <a:path h="1148453" w="1148453">
                  <a:moveTo>
                    <a:pt x="1148453" y="1148453"/>
                  </a:moveTo>
                  <a:lnTo>
                    <a:pt x="0" y="1148453"/>
                  </a:lnTo>
                  <a:lnTo>
                    <a:pt x="0" y="0"/>
                  </a:lnTo>
                  <a:lnTo>
                    <a:pt x="1148453" y="0"/>
                  </a:lnTo>
                  <a:lnTo>
                    <a:pt x="1148453" y="1148453"/>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9" id="29"/>
            <p:cNvSpPr/>
            <p:nvPr/>
          </p:nvSpPr>
          <p:spPr>
            <a:xfrm flipH="false" flipV="false" rot="0">
              <a:off x="1115526" y="23877"/>
              <a:ext cx="1124576" cy="1124576"/>
            </a:xfrm>
            <a:custGeom>
              <a:avLst/>
              <a:gdLst/>
              <a:ahLst/>
              <a:cxnLst/>
              <a:rect r="r" b="b" t="t" l="l"/>
              <a:pathLst>
                <a:path h="1124576" w="1124576">
                  <a:moveTo>
                    <a:pt x="0" y="0"/>
                  </a:moveTo>
                  <a:lnTo>
                    <a:pt x="1124576" y="0"/>
                  </a:lnTo>
                  <a:lnTo>
                    <a:pt x="1124576" y="1124576"/>
                  </a:lnTo>
                  <a:lnTo>
                    <a:pt x="0" y="112457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
        <p:nvSpPr>
          <p:cNvPr name="Freeform 30" id="30"/>
          <p:cNvSpPr/>
          <p:nvPr/>
        </p:nvSpPr>
        <p:spPr>
          <a:xfrm flipH="false" flipV="false" rot="0">
            <a:off x="6822356" y="9506754"/>
            <a:ext cx="845795" cy="845795"/>
          </a:xfrm>
          <a:custGeom>
            <a:avLst/>
            <a:gdLst/>
            <a:ahLst/>
            <a:cxnLst/>
            <a:rect r="r" b="b" t="t" l="l"/>
            <a:pathLst>
              <a:path h="845795" w="845795">
                <a:moveTo>
                  <a:pt x="0" y="0"/>
                </a:moveTo>
                <a:lnTo>
                  <a:pt x="845795" y="0"/>
                </a:lnTo>
                <a:lnTo>
                  <a:pt x="845795" y="845796"/>
                </a:lnTo>
                <a:lnTo>
                  <a:pt x="0" y="84579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31" id="31"/>
          <p:cNvSpPr/>
          <p:nvPr/>
        </p:nvSpPr>
        <p:spPr>
          <a:xfrm flipH="false" flipV="false" rot="0">
            <a:off x="756000" y="-296980"/>
            <a:ext cx="2833539" cy="3102252"/>
          </a:xfrm>
          <a:custGeom>
            <a:avLst/>
            <a:gdLst/>
            <a:ahLst/>
            <a:cxnLst/>
            <a:rect r="r" b="b" t="t" l="l"/>
            <a:pathLst>
              <a:path h="3102252" w="2833539">
                <a:moveTo>
                  <a:pt x="0" y="0"/>
                </a:moveTo>
                <a:lnTo>
                  <a:pt x="2833539" y="0"/>
                </a:lnTo>
                <a:lnTo>
                  <a:pt x="2833539" y="3102252"/>
                </a:lnTo>
                <a:lnTo>
                  <a:pt x="0" y="3102252"/>
                </a:lnTo>
                <a:lnTo>
                  <a:pt x="0" y="0"/>
                </a:lnTo>
                <a:close/>
              </a:path>
            </a:pathLst>
          </a:custGeom>
          <a:blipFill>
            <a:blip r:embed="rId13"/>
            <a:stretch>
              <a:fillRect l="-9483" t="0" r="0" b="0"/>
            </a:stretch>
          </a:blipFill>
        </p:spPr>
      </p:sp>
      <p:sp>
        <p:nvSpPr>
          <p:cNvPr name="Freeform 32" id="32"/>
          <p:cNvSpPr/>
          <p:nvPr/>
        </p:nvSpPr>
        <p:spPr>
          <a:xfrm flipH="true" flipV="true" rot="5400000">
            <a:off x="6177113" y="793183"/>
            <a:ext cx="1843849" cy="921925"/>
          </a:xfrm>
          <a:custGeom>
            <a:avLst/>
            <a:gdLst/>
            <a:ahLst/>
            <a:cxnLst/>
            <a:rect r="r" b="b" t="t" l="l"/>
            <a:pathLst>
              <a:path h="921925" w="1843849">
                <a:moveTo>
                  <a:pt x="1843849" y="921925"/>
                </a:moveTo>
                <a:lnTo>
                  <a:pt x="0" y="921925"/>
                </a:lnTo>
                <a:lnTo>
                  <a:pt x="0" y="0"/>
                </a:lnTo>
                <a:lnTo>
                  <a:pt x="1843849" y="0"/>
                </a:lnTo>
                <a:lnTo>
                  <a:pt x="1843849" y="921925"/>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F9F1"/>
        </a:solidFill>
      </p:bgPr>
    </p:bg>
    <p:spTree>
      <p:nvGrpSpPr>
        <p:cNvPr id="1" name=""/>
        <p:cNvGrpSpPr/>
        <p:nvPr/>
      </p:nvGrpSpPr>
      <p:grpSpPr>
        <a:xfrm>
          <a:off x="0" y="0"/>
          <a:ext cx="0" cy="0"/>
          <a:chOff x="0" y="0"/>
          <a:chExt cx="0" cy="0"/>
        </a:xfrm>
      </p:grpSpPr>
      <p:sp>
        <p:nvSpPr>
          <p:cNvPr name="TextBox 2" id="2"/>
          <p:cNvSpPr txBox="true"/>
          <p:nvPr/>
        </p:nvSpPr>
        <p:spPr>
          <a:xfrm rot="0">
            <a:off x="756000" y="1973828"/>
            <a:ext cx="5607293" cy="541021"/>
          </a:xfrm>
          <a:prstGeom prst="rect">
            <a:avLst/>
          </a:prstGeom>
        </p:spPr>
        <p:txBody>
          <a:bodyPr anchor="t" rtlCol="false" tIns="0" lIns="0" bIns="0" rIns="0">
            <a:spAutoFit/>
          </a:bodyPr>
          <a:lstStyle/>
          <a:p>
            <a:pPr algn="l">
              <a:lnSpc>
                <a:spcPts val="3300"/>
              </a:lnSpc>
            </a:pPr>
            <a:r>
              <a:rPr lang="en-US" sz="3300" b="true">
                <a:solidFill>
                  <a:srgbClr val="424242"/>
                </a:solidFill>
                <a:latin typeface="Agrandir Medium"/>
                <a:ea typeface="Agrandir Medium"/>
                <a:cs typeface="Agrandir Medium"/>
                <a:sym typeface="Agrandir Medium"/>
              </a:rPr>
              <a:t>Web Development Services</a:t>
            </a:r>
          </a:p>
        </p:txBody>
      </p:sp>
      <p:grpSp>
        <p:nvGrpSpPr>
          <p:cNvPr name="Group 3" id="3"/>
          <p:cNvGrpSpPr/>
          <p:nvPr/>
        </p:nvGrpSpPr>
        <p:grpSpPr>
          <a:xfrm rot="0">
            <a:off x="758775" y="2951182"/>
            <a:ext cx="6073588" cy="1531319"/>
            <a:chOff x="0" y="0"/>
            <a:chExt cx="3014532" cy="760047"/>
          </a:xfrm>
        </p:grpSpPr>
        <p:sp>
          <p:nvSpPr>
            <p:cNvPr name="Freeform 4" id="4"/>
            <p:cNvSpPr/>
            <p:nvPr/>
          </p:nvSpPr>
          <p:spPr>
            <a:xfrm flipH="false" flipV="false" rot="0">
              <a:off x="0" y="0"/>
              <a:ext cx="3014532" cy="760047"/>
            </a:xfrm>
            <a:custGeom>
              <a:avLst/>
              <a:gdLst/>
              <a:ahLst/>
              <a:cxnLst/>
              <a:rect r="r" b="b" t="t" l="l"/>
              <a:pathLst>
                <a:path h="760047" w="3014532">
                  <a:moveTo>
                    <a:pt x="63734" y="0"/>
                  </a:moveTo>
                  <a:lnTo>
                    <a:pt x="2950798" y="0"/>
                  </a:lnTo>
                  <a:cubicBezTo>
                    <a:pt x="2985997" y="0"/>
                    <a:pt x="3014532" y="28535"/>
                    <a:pt x="3014532" y="63734"/>
                  </a:cubicBezTo>
                  <a:lnTo>
                    <a:pt x="3014532" y="696312"/>
                  </a:lnTo>
                  <a:cubicBezTo>
                    <a:pt x="3014532" y="713216"/>
                    <a:pt x="3007817" y="729427"/>
                    <a:pt x="2995865" y="741379"/>
                  </a:cubicBezTo>
                  <a:cubicBezTo>
                    <a:pt x="2983912" y="753332"/>
                    <a:pt x="2967701" y="760047"/>
                    <a:pt x="2950798" y="760047"/>
                  </a:cubicBezTo>
                  <a:lnTo>
                    <a:pt x="63734" y="760047"/>
                  </a:lnTo>
                  <a:cubicBezTo>
                    <a:pt x="46831" y="760047"/>
                    <a:pt x="30620" y="753332"/>
                    <a:pt x="18667" y="741379"/>
                  </a:cubicBezTo>
                  <a:cubicBezTo>
                    <a:pt x="6715" y="729427"/>
                    <a:pt x="0" y="713216"/>
                    <a:pt x="0" y="696312"/>
                  </a:cubicBezTo>
                  <a:lnTo>
                    <a:pt x="0" y="63734"/>
                  </a:lnTo>
                  <a:cubicBezTo>
                    <a:pt x="0" y="46831"/>
                    <a:pt x="6715" y="30620"/>
                    <a:pt x="18667" y="18667"/>
                  </a:cubicBezTo>
                  <a:cubicBezTo>
                    <a:pt x="30620" y="6715"/>
                    <a:pt x="46831" y="0"/>
                    <a:pt x="63734" y="0"/>
                  </a:cubicBezTo>
                  <a:close/>
                </a:path>
              </a:pathLst>
            </a:custGeom>
            <a:solidFill>
              <a:srgbClr val="000000">
                <a:alpha val="0"/>
              </a:srgbClr>
            </a:solidFill>
            <a:ln w="19050" cap="rnd">
              <a:solidFill>
                <a:srgbClr val="424242"/>
              </a:solidFill>
              <a:prstDash val="solid"/>
              <a:round/>
            </a:ln>
          </p:spPr>
        </p:sp>
        <p:sp>
          <p:nvSpPr>
            <p:cNvPr name="TextBox 5" id="5"/>
            <p:cNvSpPr txBox="true"/>
            <p:nvPr/>
          </p:nvSpPr>
          <p:spPr>
            <a:xfrm>
              <a:off x="0" y="-28575"/>
              <a:ext cx="3014532" cy="788622"/>
            </a:xfrm>
            <a:prstGeom prst="rect">
              <a:avLst/>
            </a:prstGeom>
          </p:spPr>
          <p:txBody>
            <a:bodyPr anchor="ctr" rtlCol="false" tIns="50800" lIns="50800" bIns="50800" rIns="50800"/>
            <a:lstStyle/>
            <a:p>
              <a:pPr algn="ctr">
                <a:lnSpc>
                  <a:spcPts val="1960"/>
                </a:lnSpc>
                <a:spcBef>
                  <a:spcPct val="0"/>
                </a:spcBef>
              </a:pPr>
            </a:p>
          </p:txBody>
        </p:sp>
      </p:grpSp>
      <p:grpSp>
        <p:nvGrpSpPr>
          <p:cNvPr name="Group 6" id="6"/>
          <p:cNvGrpSpPr/>
          <p:nvPr/>
        </p:nvGrpSpPr>
        <p:grpSpPr>
          <a:xfrm rot="0">
            <a:off x="730412" y="4739676"/>
            <a:ext cx="6073588" cy="1531319"/>
            <a:chOff x="0" y="0"/>
            <a:chExt cx="3014532" cy="760047"/>
          </a:xfrm>
        </p:grpSpPr>
        <p:sp>
          <p:nvSpPr>
            <p:cNvPr name="Freeform 7" id="7"/>
            <p:cNvSpPr/>
            <p:nvPr/>
          </p:nvSpPr>
          <p:spPr>
            <a:xfrm flipH="false" flipV="false" rot="0">
              <a:off x="0" y="0"/>
              <a:ext cx="3014532" cy="760047"/>
            </a:xfrm>
            <a:custGeom>
              <a:avLst/>
              <a:gdLst/>
              <a:ahLst/>
              <a:cxnLst/>
              <a:rect r="r" b="b" t="t" l="l"/>
              <a:pathLst>
                <a:path h="760047" w="3014532">
                  <a:moveTo>
                    <a:pt x="63734" y="0"/>
                  </a:moveTo>
                  <a:lnTo>
                    <a:pt x="2950798" y="0"/>
                  </a:lnTo>
                  <a:cubicBezTo>
                    <a:pt x="2985997" y="0"/>
                    <a:pt x="3014532" y="28535"/>
                    <a:pt x="3014532" y="63734"/>
                  </a:cubicBezTo>
                  <a:lnTo>
                    <a:pt x="3014532" y="696312"/>
                  </a:lnTo>
                  <a:cubicBezTo>
                    <a:pt x="3014532" y="713216"/>
                    <a:pt x="3007817" y="729427"/>
                    <a:pt x="2995865" y="741379"/>
                  </a:cubicBezTo>
                  <a:cubicBezTo>
                    <a:pt x="2983912" y="753332"/>
                    <a:pt x="2967701" y="760047"/>
                    <a:pt x="2950798" y="760047"/>
                  </a:cubicBezTo>
                  <a:lnTo>
                    <a:pt x="63734" y="760047"/>
                  </a:lnTo>
                  <a:cubicBezTo>
                    <a:pt x="46831" y="760047"/>
                    <a:pt x="30620" y="753332"/>
                    <a:pt x="18667" y="741379"/>
                  </a:cubicBezTo>
                  <a:cubicBezTo>
                    <a:pt x="6715" y="729427"/>
                    <a:pt x="0" y="713216"/>
                    <a:pt x="0" y="696312"/>
                  </a:cubicBezTo>
                  <a:lnTo>
                    <a:pt x="0" y="63734"/>
                  </a:lnTo>
                  <a:cubicBezTo>
                    <a:pt x="0" y="46831"/>
                    <a:pt x="6715" y="30620"/>
                    <a:pt x="18667" y="18667"/>
                  </a:cubicBezTo>
                  <a:cubicBezTo>
                    <a:pt x="30620" y="6715"/>
                    <a:pt x="46831" y="0"/>
                    <a:pt x="63734" y="0"/>
                  </a:cubicBezTo>
                  <a:close/>
                </a:path>
              </a:pathLst>
            </a:custGeom>
            <a:solidFill>
              <a:srgbClr val="000000">
                <a:alpha val="0"/>
              </a:srgbClr>
            </a:solidFill>
            <a:ln w="19050" cap="rnd">
              <a:solidFill>
                <a:srgbClr val="424242"/>
              </a:solidFill>
              <a:prstDash val="solid"/>
              <a:round/>
            </a:ln>
          </p:spPr>
        </p:sp>
        <p:sp>
          <p:nvSpPr>
            <p:cNvPr name="TextBox 8" id="8"/>
            <p:cNvSpPr txBox="true"/>
            <p:nvPr/>
          </p:nvSpPr>
          <p:spPr>
            <a:xfrm>
              <a:off x="0" y="-28575"/>
              <a:ext cx="3014532" cy="788622"/>
            </a:xfrm>
            <a:prstGeom prst="rect">
              <a:avLst/>
            </a:prstGeom>
          </p:spPr>
          <p:txBody>
            <a:bodyPr anchor="ctr" rtlCol="false" tIns="50800" lIns="50800" bIns="50800" rIns="50800"/>
            <a:lstStyle/>
            <a:p>
              <a:pPr algn="ctr">
                <a:lnSpc>
                  <a:spcPts val="1960"/>
                </a:lnSpc>
                <a:spcBef>
                  <a:spcPct val="0"/>
                </a:spcBef>
              </a:pPr>
            </a:p>
          </p:txBody>
        </p:sp>
      </p:grpSp>
      <p:grpSp>
        <p:nvGrpSpPr>
          <p:cNvPr name="Group 9" id="9"/>
          <p:cNvGrpSpPr/>
          <p:nvPr/>
        </p:nvGrpSpPr>
        <p:grpSpPr>
          <a:xfrm rot="0">
            <a:off x="730412" y="6525144"/>
            <a:ext cx="6073588" cy="1531319"/>
            <a:chOff x="0" y="0"/>
            <a:chExt cx="3014532" cy="760047"/>
          </a:xfrm>
        </p:grpSpPr>
        <p:sp>
          <p:nvSpPr>
            <p:cNvPr name="Freeform 10" id="10"/>
            <p:cNvSpPr/>
            <p:nvPr/>
          </p:nvSpPr>
          <p:spPr>
            <a:xfrm flipH="false" flipV="false" rot="0">
              <a:off x="0" y="0"/>
              <a:ext cx="3014532" cy="760047"/>
            </a:xfrm>
            <a:custGeom>
              <a:avLst/>
              <a:gdLst/>
              <a:ahLst/>
              <a:cxnLst/>
              <a:rect r="r" b="b" t="t" l="l"/>
              <a:pathLst>
                <a:path h="760047" w="3014532">
                  <a:moveTo>
                    <a:pt x="63734" y="0"/>
                  </a:moveTo>
                  <a:lnTo>
                    <a:pt x="2950798" y="0"/>
                  </a:lnTo>
                  <a:cubicBezTo>
                    <a:pt x="2985997" y="0"/>
                    <a:pt x="3014532" y="28535"/>
                    <a:pt x="3014532" y="63734"/>
                  </a:cubicBezTo>
                  <a:lnTo>
                    <a:pt x="3014532" y="696312"/>
                  </a:lnTo>
                  <a:cubicBezTo>
                    <a:pt x="3014532" y="713216"/>
                    <a:pt x="3007817" y="729427"/>
                    <a:pt x="2995865" y="741379"/>
                  </a:cubicBezTo>
                  <a:cubicBezTo>
                    <a:pt x="2983912" y="753332"/>
                    <a:pt x="2967701" y="760047"/>
                    <a:pt x="2950798" y="760047"/>
                  </a:cubicBezTo>
                  <a:lnTo>
                    <a:pt x="63734" y="760047"/>
                  </a:lnTo>
                  <a:cubicBezTo>
                    <a:pt x="46831" y="760047"/>
                    <a:pt x="30620" y="753332"/>
                    <a:pt x="18667" y="741379"/>
                  </a:cubicBezTo>
                  <a:cubicBezTo>
                    <a:pt x="6715" y="729427"/>
                    <a:pt x="0" y="713216"/>
                    <a:pt x="0" y="696312"/>
                  </a:cubicBezTo>
                  <a:lnTo>
                    <a:pt x="0" y="63734"/>
                  </a:lnTo>
                  <a:cubicBezTo>
                    <a:pt x="0" y="46831"/>
                    <a:pt x="6715" y="30620"/>
                    <a:pt x="18667" y="18667"/>
                  </a:cubicBezTo>
                  <a:cubicBezTo>
                    <a:pt x="30620" y="6715"/>
                    <a:pt x="46831" y="0"/>
                    <a:pt x="63734" y="0"/>
                  </a:cubicBezTo>
                  <a:close/>
                </a:path>
              </a:pathLst>
            </a:custGeom>
            <a:solidFill>
              <a:srgbClr val="000000">
                <a:alpha val="0"/>
              </a:srgbClr>
            </a:solidFill>
            <a:ln w="19050" cap="rnd">
              <a:solidFill>
                <a:srgbClr val="424242"/>
              </a:solidFill>
              <a:prstDash val="solid"/>
              <a:round/>
            </a:ln>
          </p:spPr>
        </p:sp>
        <p:sp>
          <p:nvSpPr>
            <p:cNvPr name="TextBox 11" id="11"/>
            <p:cNvSpPr txBox="true"/>
            <p:nvPr/>
          </p:nvSpPr>
          <p:spPr>
            <a:xfrm>
              <a:off x="0" y="-28575"/>
              <a:ext cx="3014532" cy="788622"/>
            </a:xfrm>
            <a:prstGeom prst="rect">
              <a:avLst/>
            </a:prstGeom>
          </p:spPr>
          <p:txBody>
            <a:bodyPr anchor="ctr" rtlCol="false" tIns="50800" lIns="50800" bIns="50800" rIns="50800"/>
            <a:lstStyle/>
            <a:p>
              <a:pPr algn="ctr">
                <a:lnSpc>
                  <a:spcPts val="1960"/>
                </a:lnSpc>
                <a:spcBef>
                  <a:spcPct val="0"/>
                </a:spcBef>
              </a:pPr>
            </a:p>
          </p:txBody>
        </p:sp>
      </p:grpSp>
      <p:grpSp>
        <p:nvGrpSpPr>
          <p:cNvPr name="Group 12" id="12"/>
          <p:cNvGrpSpPr/>
          <p:nvPr/>
        </p:nvGrpSpPr>
        <p:grpSpPr>
          <a:xfrm rot="0">
            <a:off x="730412" y="8310613"/>
            <a:ext cx="6073588" cy="1531319"/>
            <a:chOff x="0" y="0"/>
            <a:chExt cx="3014532" cy="760047"/>
          </a:xfrm>
        </p:grpSpPr>
        <p:sp>
          <p:nvSpPr>
            <p:cNvPr name="Freeform 13" id="13"/>
            <p:cNvSpPr/>
            <p:nvPr/>
          </p:nvSpPr>
          <p:spPr>
            <a:xfrm flipH="false" flipV="false" rot="0">
              <a:off x="0" y="0"/>
              <a:ext cx="3014532" cy="760047"/>
            </a:xfrm>
            <a:custGeom>
              <a:avLst/>
              <a:gdLst/>
              <a:ahLst/>
              <a:cxnLst/>
              <a:rect r="r" b="b" t="t" l="l"/>
              <a:pathLst>
                <a:path h="760047" w="3014532">
                  <a:moveTo>
                    <a:pt x="63734" y="0"/>
                  </a:moveTo>
                  <a:lnTo>
                    <a:pt x="2950798" y="0"/>
                  </a:lnTo>
                  <a:cubicBezTo>
                    <a:pt x="2985997" y="0"/>
                    <a:pt x="3014532" y="28535"/>
                    <a:pt x="3014532" y="63734"/>
                  </a:cubicBezTo>
                  <a:lnTo>
                    <a:pt x="3014532" y="696312"/>
                  </a:lnTo>
                  <a:cubicBezTo>
                    <a:pt x="3014532" y="713216"/>
                    <a:pt x="3007817" y="729427"/>
                    <a:pt x="2995865" y="741379"/>
                  </a:cubicBezTo>
                  <a:cubicBezTo>
                    <a:pt x="2983912" y="753332"/>
                    <a:pt x="2967701" y="760047"/>
                    <a:pt x="2950798" y="760047"/>
                  </a:cubicBezTo>
                  <a:lnTo>
                    <a:pt x="63734" y="760047"/>
                  </a:lnTo>
                  <a:cubicBezTo>
                    <a:pt x="46831" y="760047"/>
                    <a:pt x="30620" y="753332"/>
                    <a:pt x="18667" y="741379"/>
                  </a:cubicBezTo>
                  <a:cubicBezTo>
                    <a:pt x="6715" y="729427"/>
                    <a:pt x="0" y="713216"/>
                    <a:pt x="0" y="696312"/>
                  </a:cubicBezTo>
                  <a:lnTo>
                    <a:pt x="0" y="63734"/>
                  </a:lnTo>
                  <a:cubicBezTo>
                    <a:pt x="0" y="46831"/>
                    <a:pt x="6715" y="30620"/>
                    <a:pt x="18667" y="18667"/>
                  </a:cubicBezTo>
                  <a:cubicBezTo>
                    <a:pt x="30620" y="6715"/>
                    <a:pt x="46831" y="0"/>
                    <a:pt x="63734" y="0"/>
                  </a:cubicBezTo>
                  <a:close/>
                </a:path>
              </a:pathLst>
            </a:custGeom>
            <a:solidFill>
              <a:srgbClr val="000000">
                <a:alpha val="0"/>
              </a:srgbClr>
            </a:solidFill>
            <a:ln w="19050" cap="rnd">
              <a:solidFill>
                <a:srgbClr val="424242"/>
              </a:solidFill>
              <a:prstDash val="solid"/>
              <a:round/>
            </a:ln>
          </p:spPr>
        </p:sp>
        <p:sp>
          <p:nvSpPr>
            <p:cNvPr name="TextBox 14" id="14"/>
            <p:cNvSpPr txBox="true"/>
            <p:nvPr/>
          </p:nvSpPr>
          <p:spPr>
            <a:xfrm>
              <a:off x="0" y="-28575"/>
              <a:ext cx="3014532" cy="788622"/>
            </a:xfrm>
            <a:prstGeom prst="rect">
              <a:avLst/>
            </a:prstGeom>
          </p:spPr>
          <p:txBody>
            <a:bodyPr anchor="ctr" rtlCol="false" tIns="50800" lIns="50800" bIns="50800" rIns="50800"/>
            <a:lstStyle/>
            <a:p>
              <a:pPr algn="ctr">
                <a:lnSpc>
                  <a:spcPts val="1960"/>
                </a:lnSpc>
                <a:spcBef>
                  <a:spcPct val="0"/>
                </a:spcBef>
              </a:pPr>
            </a:p>
          </p:txBody>
        </p:sp>
      </p:grpSp>
      <p:sp>
        <p:nvSpPr>
          <p:cNvPr name="TextBox 15" id="15"/>
          <p:cNvSpPr txBox="true"/>
          <p:nvPr/>
        </p:nvSpPr>
        <p:spPr>
          <a:xfrm rot="0">
            <a:off x="1661393" y="3226351"/>
            <a:ext cx="3495408" cy="293370"/>
          </a:xfrm>
          <a:prstGeom prst="rect">
            <a:avLst/>
          </a:prstGeom>
        </p:spPr>
        <p:txBody>
          <a:bodyPr anchor="t" rtlCol="false" tIns="0" lIns="0" bIns="0" rIns="0">
            <a:spAutoFit/>
          </a:bodyPr>
          <a:lstStyle/>
          <a:p>
            <a:pPr algn="l">
              <a:lnSpc>
                <a:spcPts val="1800"/>
              </a:lnSpc>
            </a:pPr>
            <a:r>
              <a:rPr lang="en-US" sz="1800" b="true">
                <a:solidFill>
                  <a:srgbClr val="424242"/>
                </a:solidFill>
                <a:latin typeface="Agrandir Medium"/>
                <a:ea typeface="Agrandir Medium"/>
                <a:cs typeface="Agrandir Medium"/>
                <a:sym typeface="Agrandir Medium"/>
              </a:rPr>
              <a:t>Custom Website Development</a:t>
            </a:r>
          </a:p>
        </p:txBody>
      </p:sp>
      <p:sp>
        <p:nvSpPr>
          <p:cNvPr name="TextBox 16" id="16"/>
          <p:cNvSpPr txBox="true"/>
          <p:nvPr/>
        </p:nvSpPr>
        <p:spPr>
          <a:xfrm rot="0">
            <a:off x="1661393" y="4993721"/>
            <a:ext cx="4043559" cy="293370"/>
          </a:xfrm>
          <a:prstGeom prst="rect">
            <a:avLst/>
          </a:prstGeom>
        </p:spPr>
        <p:txBody>
          <a:bodyPr anchor="t" rtlCol="false" tIns="0" lIns="0" bIns="0" rIns="0">
            <a:spAutoFit/>
          </a:bodyPr>
          <a:lstStyle/>
          <a:p>
            <a:pPr algn="l">
              <a:lnSpc>
                <a:spcPts val="1800"/>
              </a:lnSpc>
            </a:pPr>
            <a:r>
              <a:rPr lang="en-US" sz="1800" b="true">
                <a:solidFill>
                  <a:srgbClr val="424242"/>
                </a:solidFill>
                <a:latin typeface="Agrandir Medium"/>
                <a:ea typeface="Agrandir Medium"/>
                <a:cs typeface="Agrandir Medium"/>
                <a:sym typeface="Agrandir Medium"/>
              </a:rPr>
              <a:t>E-Commerce Website Development</a:t>
            </a:r>
          </a:p>
        </p:txBody>
      </p:sp>
      <p:sp>
        <p:nvSpPr>
          <p:cNvPr name="TextBox 17" id="17"/>
          <p:cNvSpPr txBox="true"/>
          <p:nvPr/>
        </p:nvSpPr>
        <p:spPr>
          <a:xfrm rot="0">
            <a:off x="1661393" y="6806875"/>
            <a:ext cx="4262616" cy="293370"/>
          </a:xfrm>
          <a:prstGeom prst="rect">
            <a:avLst/>
          </a:prstGeom>
        </p:spPr>
        <p:txBody>
          <a:bodyPr anchor="t" rtlCol="false" tIns="0" lIns="0" bIns="0" rIns="0">
            <a:spAutoFit/>
          </a:bodyPr>
          <a:lstStyle/>
          <a:p>
            <a:pPr algn="l">
              <a:lnSpc>
                <a:spcPts val="1800"/>
              </a:lnSpc>
            </a:pPr>
            <a:r>
              <a:rPr lang="en-US" sz="1800" b="true">
                <a:solidFill>
                  <a:srgbClr val="424242"/>
                </a:solidFill>
                <a:latin typeface="Agrandir Medium"/>
                <a:ea typeface="Agrandir Medium"/>
                <a:cs typeface="Agrandir Medium"/>
                <a:sym typeface="Agrandir Medium"/>
              </a:rPr>
              <a:t>Content Management Systems (CMS)</a:t>
            </a:r>
          </a:p>
        </p:txBody>
      </p:sp>
      <p:sp>
        <p:nvSpPr>
          <p:cNvPr name="TextBox 18" id="18"/>
          <p:cNvSpPr txBox="true"/>
          <p:nvPr/>
        </p:nvSpPr>
        <p:spPr>
          <a:xfrm rot="0">
            <a:off x="1661393" y="8608913"/>
            <a:ext cx="3359859" cy="293370"/>
          </a:xfrm>
          <a:prstGeom prst="rect">
            <a:avLst/>
          </a:prstGeom>
        </p:spPr>
        <p:txBody>
          <a:bodyPr anchor="t" rtlCol="false" tIns="0" lIns="0" bIns="0" rIns="0">
            <a:spAutoFit/>
          </a:bodyPr>
          <a:lstStyle/>
          <a:p>
            <a:pPr algn="l">
              <a:lnSpc>
                <a:spcPts val="1800"/>
              </a:lnSpc>
            </a:pPr>
            <a:r>
              <a:rPr lang="en-US" sz="1800" b="true">
                <a:solidFill>
                  <a:srgbClr val="424242"/>
                </a:solidFill>
                <a:latin typeface="Agrandir Medium"/>
                <a:ea typeface="Agrandir Medium"/>
                <a:cs typeface="Agrandir Medium"/>
                <a:sym typeface="Agrandir Medium"/>
              </a:rPr>
              <a:t>Web Application Development</a:t>
            </a:r>
          </a:p>
        </p:txBody>
      </p:sp>
      <p:sp>
        <p:nvSpPr>
          <p:cNvPr name="TextBox 19" id="19"/>
          <p:cNvSpPr txBox="true"/>
          <p:nvPr/>
        </p:nvSpPr>
        <p:spPr>
          <a:xfrm rot="0">
            <a:off x="1154408" y="3634021"/>
            <a:ext cx="5208886" cy="43624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We create unique, easy-to-navigate websites tailored to your business needs, from blogs to company sites and interactive platforms.</a:t>
            </a:r>
          </a:p>
        </p:txBody>
      </p:sp>
      <p:sp>
        <p:nvSpPr>
          <p:cNvPr name="TextBox 20" id="20"/>
          <p:cNvSpPr txBox="true"/>
          <p:nvPr/>
        </p:nvSpPr>
        <p:spPr>
          <a:xfrm rot="0">
            <a:off x="1154408" y="5424147"/>
            <a:ext cx="5208886" cy="43624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Sell online with secure, user-friendly e-commerce sites, including shopping carts, payment gateways, and optimized product catalogs.</a:t>
            </a:r>
          </a:p>
        </p:txBody>
      </p:sp>
      <p:sp>
        <p:nvSpPr>
          <p:cNvPr name="TextBox 21" id="21"/>
          <p:cNvSpPr txBox="true"/>
          <p:nvPr/>
        </p:nvSpPr>
        <p:spPr>
          <a:xfrm rot="0">
            <a:off x="1154408" y="7214272"/>
            <a:ext cx="5208886" cy="43624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Easily manage your website with CMS platforms like WordPress, Joomla, and Drupal—no tech skills needed.</a:t>
            </a:r>
          </a:p>
        </p:txBody>
      </p:sp>
      <p:sp>
        <p:nvSpPr>
          <p:cNvPr name="TextBox 22" id="22"/>
          <p:cNvSpPr txBox="true"/>
          <p:nvPr/>
        </p:nvSpPr>
        <p:spPr>
          <a:xfrm rot="0">
            <a:off x="1154408" y="9004398"/>
            <a:ext cx="5208886" cy="43624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We build custom web apps like portals, data management tools, and automation systems to boost efficiency.</a:t>
            </a:r>
          </a:p>
        </p:txBody>
      </p:sp>
      <p:grpSp>
        <p:nvGrpSpPr>
          <p:cNvPr name="Group 23" id="23"/>
          <p:cNvGrpSpPr/>
          <p:nvPr/>
        </p:nvGrpSpPr>
        <p:grpSpPr>
          <a:xfrm rot="-5400000">
            <a:off x="6574440" y="1379827"/>
            <a:ext cx="944938" cy="470827"/>
            <a:chOff x="0" y="0"/>
            <a:chExt cx="660400" cy="329053"/>
          </a:xfrm>
        </p:grpSpPr>
        <p:sp>
          <p:nvSpPr>
            <p:cNvPr name="Freeform 24" id="24"/>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217B6B"/>
            </a:solidFill>
          </p:spPr>
        </p:sp>
        <p:sp>
          <p:nvSpPr>
            <p:cNvPr name="TextBox 25" id="25"/>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grpSp>
        <p:nvGrpSpPr>
          <p:cNvPr name="Group 26" id="26"/>
          <p:cNvGrpSpPr/>
          <p:nvPr/>
        </p:nvGrpSpPr>
        <p:grpSpPr>
          <a:xfrm rot="-5400000">
            <a:off x="7032834" y="1379827"/>
            <a:ext cx="944938" cy="470827"/>
            <a:chOff x="0" y="0"/>
            <a:chExt cx="660400" cy="329053"/>
          </a:xfrm>
        </p:grpSpPr>
        <p:sp>
          <p:nvSpPr>
            <p:cNvPr name="Freeform 27" id="27"/>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04D182"/>
            </a:solidFill>
          </p:spPr>
        </p:sp>
        <p:sp>
          <p:nvSpPr>
            <p:cNvPr name="TextBox 28" id="28"/>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sp>
        <p:nvSpPr>
          <p:cNvPr name="Freeform 29" id="29"/>
          <p:cNvSpPr/>
          <p:nvPr/>
        </p:nvSpPr>
        <p:spPr>
          <a:xfrm flipH="false" flipV="false" rot="-10800000">
            <a:off x="5021252" y="251263"/>
            <a:ext cx="902756" cy="902756"/>
          </a:xfrm>
          <a:custGeom>
            <a:avLst/>
            <a:gdLst/>
            <a:ahLst/>
            <a:cxnLst/>
            <a:rect r="r" b="b" t="t" l="l"/>
            <a:pathLst>
              <a:path h="902756" w="902756">
                <a:moveTo>
                  <a:pt x="0" y="0"/>
                </a:moveTo>
                <a:lnTo>
                  <a:pt x="902756" y="0"/>
                </a:lnTo>
                <a:lnTo>
                  <a:pt x="902756" y="902757"/>
                </a:lnTo>
                <a:lnTo>
                  <a:pt x="0" y="9027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0" id="30"/>
          <p:cNvGrpSpPr/>
          <p:nvPr/>
        </p:nvGrpSpPr>
        <p:grpSpPr>
          <a:xfrm rot="0">
            <a:off x="5924008" y="245666"/>
            <a:ext cx="908354" cy="90835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D182"/>
            </a:solidFill>
          </p:spPr>
        </p:sp>
        <p:sp>
          <p:nvSpPr>
            <p:cNvPr name="TextBox 32" id="32"/>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33" id="33"/>
          <p:cNvGrpSpPr/>
          <p:nvPr/>
        </p:nvGrpSpPr>
        <p:grpSpPr>
          <a:xfrm rot="0">
            <a:off x="6832362" y="234418"/>
            <a:ext cx="908354" cy="908354"/>
            <a:chOff x="0" y="0"/>
            <a:chExt cx="420887" cy="420887"/>
          </a:xfrm>
        </p:grpSpPr>
        <p:sp>
          <p:nvSpPr>
            <p:cNvPr name="Freeform 34" id="34"/>
            <p:cNvSpPr/>
            <p:nvPr/>
          </p:nvSpPr>
          <p:spPr>
            <a:xfrm flipH="false" flipV="false" rot="0">
              <a:off x="0" y="0"/>
              <a:ext cx="420887" cy="420887"/>
            </a:xfrm>
            <a:custGeom>
              <a:avLst/>
              <a:gdLst/>
              <a:ahLst/>
              <a:cxnLst/>
              <a:rect r="r" b="b" t="t" l="l"/>
              <a:pathLst>
                <a:path h="420887" w="420887">
                  <a:moveTo>
                    <a:pt x="0" y="0"/>
                  </a:moveTo>
                  <a:lnTo>
                    <a:pt x="420887" y="0"/>
                  </a:lnTo>
                  <a:lnTo>
                    <a:pt x="420887" y="420887"/>
                  </a:lnTo>
                  <a:lnTo>
                    <a:pt x="0" y="420887"/>
                  </a:lnTo>
                  <a:close/>
                </a:path>
              </a:pathLst>
            </a:custGeom>
            <a:solidFill>
              <a:srgbClr val="0683F2"/>
            </a:solidFill>
          </p:spPr>
        </p:sp>
        <p:sp>
          <p:nvSpPr>
            <p:cNvPr name="TextBox 35" id="35"/>
            <p:cNvSpPr txBox="true"/>
            <p:nvPr/>
          </p:nvSpPr>
          <p:spPr>
            <a:xfrm>
              <a:off x="0" y="-28575"/>
              <a:ext cx="420887" cy="449462"/>
            </a:xfrm>
            <a:prstGeom prst="rect">
              <a:avLst/>
            </a:prstGeom>
          </p:spPr>
          <p:txBody>
            <a:bodyPr anchor="ctr" rtlCol="false" tIns="50800" lIns="50800" bIns="50800" rIns="50800"/>
            <a:lstStyle/>
            <a:p>
              <a:pPr algn="ctr">
                <a:lnSpc>
                  <a:spcPts val="1960"/>
                </a:lnSpc>
                <a:spcBef>
                  <a:spcPct val="0"/>
                </a:spcBef>
              </a:pPr>
            </a:p>
          </p:txBody>
        </p:sp>
      </p:grpSp>
      <p:sp>
        <p:nvSpPr>
          <p:cNvPr name="Freeform 36" id="36"/>
          <p:cNvSpPr/>
          <p:nvPr/>
        </p:nvSpPr>
        <p:spPr>
          <a:xfrm flipH="false" flipV="false" rot="0">
            <a:off x="1154408" y="3210733"/>
            <a:ext cx="296013" cy="296552"/>
          </a:xfrm>
          <a:custGeom>
            <a:avLst/>
            <a:gdLst/>
            <a:ahLst/>
            <a:cxnLst/>
            <a:rect r="r" b="b" t="t" l="l"/>
            <a:pathLst>
              <a:path h="296552" w="296013">
                <a:moveTo>
                  <a:pt x="0" y="0"/>
                </a:moveTo>
                <a:lnTo>
                  <a:pt x="296013" y="0"/>
                </a:lnTo>
                <a:lnTo>
                  <a:pt x="296013" y="296552"/>
                </a:lnTo>
                <a:lnTo>
                  <a:pt x="0" y="296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7" id="37"/>
          <p:cNvSpPr/>
          <p:nvPr/>
        </p:nvSpPr>
        <p:spPr>
          <a:xfrm flipH="false" flipV="false" rot="0">
            <a:off x="1154408" y="5001655"/>
            <a:ext cx="296013" cy="296552"/>
          </a:xfrm>
          <a:custGeom>
            <a:avLst/>
            <a:gdLst/>
            <a:ahLst/>
            <a:cxnLst/>
            <a:rect r="r" b="b" t="t" l="l"/>
            <a:pathLst>
              <a:path h="296552" w="296013">
                <a:moveTo>
                  <a:pt x="0" y="0"/>
                </a:moveTo>
                <a:lnTo>
                  <a:pt x="296013" y="0"/>
                </a:lnTo>
                <a:lnTo>
                  <a:pt x="296013" y="296552"/>
                </a:lnTo>
                <a:lnTo>
                  <a:pt x="0" y="296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8" id="38"/>
          <p:cNvSpPr/>
          <p:nvPr/>
        </p:nvSpPr>
        <p:spPr>
          <a:xfrm flipH="false" flipV="false" rot="0">
            <a:off x="1154408" y="6792577"/>
            <a:ext cx="296013" cy="296552"/>
          </a:xfrm>
          <a:custGeom>
            <a:avLst/>
            <a:gdLst/>
            <a:ahLst/>
            <a:cxnLst/>
            <a:rect r="r" b="b" t="t" l="l"/>
            <a:pathLst>
              <a:path h="296552" w="296013">
                <a:moveTo>
                  <a:pt x="0" y="0"/>
                </a:moveTo>
                <a:lnTo>
                  <a:pt x="296013" y="0"/>
                </a:lnTo>
                <a:lnTo>
                  <a:pt x="296013" y="296552"/>
                </a:lnTo>
                <a:lnTo>
                  <a:pt x="0" y="296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9" id="39"/>
          <p:cNvSpPr/>
          <p:nvPr/>
        </p:nvSpPr>
        <p:spPr>
          <a:xfrm flipH="false" flipV="false" rot="0">
            <a:off x="1154408" y="8583499"/>
            <a:ext cx="296013" cy="296552"/>
          </a:xfrm>
          <a:custGeom>
            <a:avLst/>
            <a:gdLst/>
            <a:ahLst/>
            <a:cxnLst/>
            <a:rect r="r" b="b" t="t" l="l"/>
            <a:pathLst>
              <a:path h="296552" w="296013">
                <a:moveTo>
                  <a:pt x="0" y="0"/>
                </a:moveTo>
                <a:lnTo>
                  <a:pt x="296013" y="0"/>
                </a:lnTo>
                <a:lnTo>
                  <a:pt x="296013" y="296552"/>
                </a:lnTo>
                <a:lnTo>
                  <a:pt x="0" y="296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0" id="40"/>
          <p:cNvSpPr/>
          <p:nvPr/>
        </p:nvSpPr>
        <p:spPr>
          <a:xfrm flipH="false" flipV="false" rot="0">
            <a:off x="756000" y="-296980"/>
            <a:ext cx="2833539" cy="3102252"/>
          </a:xfrm>
          <a:custGeom>
            <a:avLst/>
            <a:gdLst/>
            <a:ahLst/>
            <a:cxnLst/>
            <a:rect r="r" b="b" t="t" l="l"/>
            <a:pathLst>
              <a:path h="3102252" w="2833539">
                <a:moveTo>
                  <a:pt x="0" y="0"/>
                </a:moveTo>
                <a:lnTo>
                  <a:pt x="2833539" y="0"/>
                </a:lnTo>
                <a:lnTo>
                  <a:pt x="2833539" y="3102252"/>
                </a:lnTo>
                <a:lnTo>
                  <a:pt x="0" y="3102252"/>
                </a:lnTo>
                <a:lnTo>
                  <a:pt x="0" y="0"/>
                </a:lnTo>
                <a:close/>
              </a:path>
            </a:pathLst>
          </a:custGeom>
          <a:blipFill>
            <a:blip r:embed="rId6"/>
            <a:stretch>
              <a:fillRect l="-9483"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DF9F1"/>
        </a:solidFill>
      </p:bgPr>
    </p:bg>
    <p:spTree>
      <p:nvGrpSpPr>
        <p:cNvPr id="1" name=""/>
        <p:cNvGrpSpPr/>
        <p:nvPr/>
      </p:nvGrpSpPr>
      <p:grpSpPr>
        <a:xfrm>
          <a:off x="0" y="0"/>
          <a:ext cx="0" cy="0"/>
          <a:chOff x="0" y="0"/>
          <a:chExt cx="0" cy="0"/>
        </a:xfrm>
      </p:grpSpPr>
      <p:sp>
        <p:nvSpPr>
          <p:cNvPr name="TextBox 2" id="2"/>
          <p:cNvSpPr txBox="true"/>
          <p:nvPr/>
        </p:nvSpPr>
        <p:spPr>
          <a:xfrm rot="0">
            <a:off x="756000" y="1973828"/>
            <a:ext cx="5607293" cy="541021"/>
          </a:xfrm>
          <a:prstGeom prst="rect">
            <a:avLst/>
          </a:prstGeom>
        </p:spPr>
        <p:txBody>
          <a:bodyPr anchor="t" rtlCol="false" tIns="0" lIns="0" bIns="0" rIns="0">
            <a:spAutoFit/>
          </a:bodyPr>
          <a:lstStyle/>
          <a:p>
            <a:pPr algn="l">
              <a:lnSpc>
                <a:spcPts val="3300"/>
              </a:lnSpc>
            </a:pPr>
            <a:r>
              <a:rPr lang="en-US" sz="3300" b="true">
                <a:solidFill>
                  <a:srgbClr val="424242"/>
                </a:solidFill>
                <a:latin typeface="Agrandir Medium"/>
                <a:ea typeface="Agrandir Medium"/>
                <a:cs typeface="Agrandir Medium"/>
                <a:sym typeface="Agrandir Medium"/>
              </a:rPr>
              <a:t>Web Development Services</a:t>
            </a:r>
          </a:p>
        </p:txBody>
      </p:sp>
      <p:grpSp>
        <p:nvGrpSpPr>
          <p:cNvPr name="Group 3" id="3"/>
          <p:cNvGrpSpPr/>
          <p:nvPr/>
        </p:nvGrpSpPr>
        <p:grpSpPr>
          <a:xfrm rot="0">
            <a:off x="758775" y="2951182"/>
            <a:ext cx="6073588" cy="1531319"/>
            <a:chOff x="0" y="0"/>
            <a:chExt cx="3014532" cy="760047"/>
          </a:xfrm>
        </p:grpSpPr>
        <p:sp>
          <p:nvSpPr>
            <p:cNvPr name="Freeform 4" id="4"/>
            <p:cNvSpPr/>
            <p:nvPr/>
          </p:nvSpPr>
          <p:spPr>
            <a:xfrm flipH="false" flipV="false" rot="0">
              <a:off x="0" y="0"/>
              <a:ext cx="3014532" cy="760047"/>
            </a:xfrm>
            <a:custGeom>
              <a:avLst/>
              <a:gdLst/>
              <a:ahLst/>
              <a:cxnLst/>
              <a:rect r="r" b="b" t="t" l="l"/>
              <a:pathLst>
                <a:path h="760047" w="3014532">
                  <a:moveTo>
                    <a:pt x="63734" y="0"/>
                  </a:moveTo>
                  <a:lnTo>
                    <a:pt x="2950798" y="0"/>
                  </a:lnTo>
                  <a:cubicBezTo>
                    <a:pt x="2985997" y="0"/>
                    <a:pt x="3014532" y="28535"/>
                    <a:pt x="3014532" y="63734"/>
                  </a:cubicBezTo>
                  <a:lnTo>
                    <a:pt x="3014532" y="696312"/>
                  </a:lnTo>
                  <a:cubicBezTo>
                    <a:pt x="3014532" y="713216"/>
                    <a:pt x="3007817" y="729427"/>
                    <a:pt x="2995865" y="741379"/>
                  </a:cubicBezTo>
                  <a:cubicBezTo>
                    <a:pt x="2983912" y="753332"/>
                    <a:pt x="2967701" y="760047"/>
                    <a:pt x="2950798" y="760047"/>
                  </a:cubicBezTo>
                  <a:lnTo>
                    <a:pt x="63734" y="760047"/>
                  </a:lnTo>
                  <a:cubicBezTo>
                    <a:pt x="46831" y="760047"/>
                    <a:pt x="30620" y="753332"/>
                    <a:pt x="18667" y="741379"/>
                  </a:cubicBezTo>
                  <a:cubicBezTo>
                    <a:pt x="6715" y="729427"/>
                    <a:pt x="0" y="713216"/>
                    <a:pt x="0" y="696312"/>
                  </a:cubicBezTo>
                  <a:lnTo>
                    <a:pt x="0" y="63734"/>
                  </a:lnTo>
                  <a:cubicBezTo>
                    <a:pt x="0" y="46831"/>
                    <a:pt x="6715" y="30620"/>
                    <a:pt x="18667" y="18667"/>
                  </a:cubicBezTo>
                  <a:cubicBezTo>
                    <a:pt x="30620" y="6715"/>
                    <a:pt x="46831" y="0"/>
                    <a:pt x="63734" y="0"/>
                  </a:cubicBezTo>
                  <a:close/>
                </a:path>
              </a:pathLst>
            </a:custGeom>
            <a:solidFill>
              <a:srgbClr val="000000">
                <a:alpha val="0"/>
              </a:srgbClr>
            </a:solidFill>
            <a:ln w="19050" cap="rnd">
              <a:solidFill>
                <a:srgbClr val="424242"/>
              </a:solidFill>
              <a:prstDash val="solid"/>
              <a:round/>
            </a:ln>
          </p:spPr>
        </p:sp>
        <p:sp>
          <p:nvSpPr>
            <p:cNvPr name="TextBox 5" id="5"/>
            <p:cNvSpPr txBox="true"/>
            <p:nvPr/>
          </p:nvSpPr>
          <p:spPr>
            <a:xfrm>
              <a:off x="0" y="-28575"/>
              <a:ext cx="3014532" cy="788622"/>
            </a:xfrm>
            <a:prstGeom prst="rect">
              <a:avLst/>
            </a:prstGeom>
          </p:spPr>
          <p:txBody>
            <a:bodyPr anchor="ctr" rtlCol="false" tIns="50800" lIns="50800" bIns="50800" rIns="50800"/>
            <a:lstStyle/>
            <a:p>
              <a:pPr algn="ctr">
                <a:lnSpc>
                  <a:spcPts val="1960"/>
                </a:lnSpc>
                <a:spcBef>
                  <a:spcPct val="0"/>
                </a:spcBef>
              </a:pPr>
            </a:p>
          </p:txBody>
        </p:sp>
      </p:grpSp>
      <p:grpSp>
        <p:nvGrpSpPr>
          <p:cNvPr name="Group 6" id="6"/>
          <p:cNvGrpSpPr/>
          <p:nvPr/>
        </p:nvGrpSpPr>
        <p:grpSpPr>
          <a:xfrm rot="0">
            <a:off x="730412" y="4739676"/>
            <a:ext cx="6073588" cy="1531319"/>
            <a:chOff x="0" y="0"/>
            <a:chExt cx="3014532" cy="760047"/>
          </a:xfrm>
        </p:grpSpPr>
        <p:sp>
          <p:nvSpPr>
            <p:cNvPr name="Freeform 7" id="7"/>
            <p:cNvSpPr/>
            <p:nvPr/>
          </p:nvSpPr>
          <p:spPr>
            <a:xfrm flipH="false" flipV="false" rot="0">
              <a:off x="0" y="0"/>
              <a:ext cx="3014532" cy="760047"/>
            </a:xfrm>
            <a:custGeom>
              <a:avLst/>
              <a:gdLst/>
              <a:ahLst/>
              <a:cxnLst/>
              <a:rect r="r" b="b" t="t" l="l"/>
              <a:pathLst>
                <a:path h="760047" w="3014532">
                  <a:moveTo>
                    <a:pt x="63734" y="0"/>
                  </a:moveTo>
                  <a:lnTo>
                    <a:pt x="2950798" y="0"/>
                  </a:lnTo>
                  <a:cubicBezTo>
                    <a:pt x="2985997" y="0"/>
                    <a:pt x="3014532" y="28535"/>
                    <a:pt x="3014532" y="63734"/>
                  </a:cubicBezTo>
                  <a:lnTo>
                    <a:pt x="3014532" y="696312"/>
                  </a:lnTo>
                  <a:cubicBezTo>
                    <a:pt x="3014532" y="713216"/>
                    <a:pt x="3007817" y="729427"/>
                    <a:pt x="2995865" y="741379"/>
                  </a:cubicBezTo>
                  <a:cubicBezTo>
                    <a:pt x="2983912" y="753332"/>
                    <a:pt x="2967701" y="760047"/>
                    <a:pt x="2950798" y="760047"/>
                  </a:cubicBezTo>
                  <a:lnTo>
                    <a:pt x="63734" y="760047"/>
                  </a:lnTo>
                  <a:cubicBezTo>
                    <a:pt x="46831" y="760047"/>
                    <a:pt x="30620" y="753332"/>
                    <a:pt x="18667" y="741379"/>
                  </a:cubicBezTo>
                  <a:cubicBezTo>
                    <a:pt x="6715" y="729427"/>
                    <a:pt x="0" y="713216"/>
                    <a:pt x="0" y="696312"/>
                  </a:cubicBezTo>
                  <a:lnTo>
                    <a:pt x="0" y="63734"/>
                  </a:lnTo>
                  <a:cubicBezTo>
                    <a:pt x="0" y="46831"/>
                    <a:pt x="6715" y="30620"/>
                    <a:pt x="18667" y="18667"/>
                  </a:cubicBezTo>
                  <a:cubicBezTo>
                    <a:pt x="30620" y="6715"/>
                    <a:pt x="46831" y="0"/>
                    <a:pt x="63734" y="0"/>
                  </a:cubicBezTo>
                  <a:close/>
                </a:path>
              </a:pathLst>
            </a:custGeom>
            <a:solidFill>
              <a:srgbClr val="000000">
                <a:alpha val="0"/>
              </a:srgbClr>
            </a:solidFill>
            <a:ln w="19050" cap="rnd">
              <a:solidFill>
                <a:srgbClr val="424242"/>
              </a:solidFill>
              <a:prstDash val="solid"/>
              <a:round/>
            </a:ln>
          </p:spPr>
        </p:sp>
        <p:sp>
          <p:nvSpPr>
            <p:cNvPr name="TextBox 8" id="8"/>
            <p:cNvSpPr txBox="true"/>
            <p:nvPr/>
          </p:nvSpPr>
          <p:spPr>
            <a:xfrm>
              <a:off x="0" y="-28575"/>
              <a:ext cx="3014532" cy="788622"/>
            </a:xfrm>
            <a:prstGeom prst="rect">
              <a:avLst/>
            </a:prstGeom>
          </p:spPr>
          <p:txBody>
            <a:bodyPr anchor="ctr" rtlCol="false" tIns="50800" lIns="50800" bIns="50800" rIns="50800"/>
            <a:lstStyle/>
            <a:p>
              <a:pPr algn="ctr">
                <a:lnSpc>
                  <a:spcPts val="1960"/>
                </a:lnSpc>
                <a:spcBef>
                  <a:spcPct val="0"/>
                </a:spcBef>
              </a:pPr>
            </a:p>
          </p:txBody>
        </p:sp>
      </p:grpSp>
      <p:grpSp>
        <p:nvGrpSpPr>
          <p:cNvPr name="Group 9" id="9"/>
          <p:cNvGrpSpPr/>
          <p:nvPr/>
        </p:nvGrpSpPr>
        <p:grpSpPr>
          <a:xfrm rot="0">
            <a:off x="730412" y="6525144"/>
            <a:ext cx="6073588" cy="1531319"/>
            <a:chOff x="0" y="0"/>
            <a:chExt cx="3014532" cy="760047"/>
          </a:xfrm>
        </p:grpSpPr>
        <p:sp>
          <p:nvSpPr>
            <p:cNvPr name="Freeform 10" id="10"/>
            <p:cNvSpPr/>
            <p:nvPr/>
          </p:nvSpPr>
          <p:spPr>
            <a:xfrm flipH="false" flipV="false" rot="0">
              <a:off x="0" y="0"/>
              <a:ext cx="3014532" cy="760047"/>
            </a:xfrm>
            <a:custGeom>
              <a:avLst/>
              <a:gdLst/>
              <a:ahLst/>
              <a:cxnLst/>
              <a:rect r="r" b="b" t="t" l="l"/>
              <a:pathLst>
                <a:path h="760047" w="3014532">
                  <a:moveTo>
                    <a:pt x="63734" y="0"/>
                  </a:moveTo>
                  <a:lnTo>
                    <a:pt x="2950798" y="0"/>
                  </a:lnTo>
                  <a:cubicBezTo>
                    <a:pt x="2985997" y="0"/>
                    <a:pt x="3014532" y="28535"/>
                    <a:pt x="3014532" y="63734"/>
                  </a:cubicBezTo>
                  <a:lnTo>
                    <a:pt x="3014532" y="696312"/>
                  </a:lnTo>
                  <a:cubicBezTo>
                    <a:pt x="3014532" y="713216"/>
                    <a:pt x="3007817" y="729427"/>
                    <a:pt x="2995865" y="741379"/>
                  </a:cubicBezTo>
                  <a:cubicBezTo>
                    <a:pt x="2983912" y="753332"/>
                    <a:pt x="2967701" y="760047"/>
                    <a:pt x="2950798" y="760047"/>
                  </a:cubicBezTo>
                  <a:lnTo>
                    <a:pt x="63734" y="760047"/>
                  </a:lnTo>
                  <a:cubicBezTo>
                    <a:pt x="46831" y="760047"/>
                    <a:pt x="30620" y="753332"/>
                    <a:pt x="18667" y="741379"/>
                  </a:cubicBezTo>
                  <a:cubicBezTo>
                    <a:pt x="6715" y="729427"/>
                    <a:pt x="0" y="713216"/>
                    <a:pt x="0" y="696312"/>
                  </a:cubicBezTo>
                  <a:lnTo>
                    <a:pt x="0" y="63734"/>
                  </a:lnTo>
                  <a:cubicBezTo>
                    <a:pt x="0" y="46831"/>
                    <a:pt x="6715" y="30620"/>
                    <a:pt x="18667" y="18667"/>
                  </a:cubicBezTo>
                  <a:cubicBezTo>
                    <a:pt x="30620" y="6715"/>
                    <a:pt x="46831" y="0"/>
                    <a:pt x="63734" y="0"/>
                  </a:cubicBezTo>
                  <a:close/>
                </a:path>
              </a:pathLst>
            </a:custGeom>
            <a:solidFill>
              <a:srgbClr val="000000">
                <a:alpha val="0"/>
              </a:srgbClr>
            </a:solidFill>
            <a:ln w="19050" cap="rnd">
              <a:solidFill>
                <a:srgbClr val="424242"/>
              </a:solidFill>
              <a:prstDash val="solid"/>
              <a:round/>
            </a:ln>
          </p:spPr>
        </p:sp>
        <p:sp>
          <p:nvSpPr>
            <p:cNvPr name="TextBox 11" id="11"/>
            <p:cNvSpPr txBox="true"/>
            <p:nvPr/>
          </p:nvSpPr>
          <p:spPr>
            <a:xfrm>
              <a:off x="0" y="-28575"/>
              <a:ext cx="3014532" cy="788622"/>
            </a:xfrm>
            <a:prstGeom prst="rect">
              <a:avLst/>
            </a:prstGeom>
          </p:spPr>
          <p:txBody>
            <a:bodyPr anchor="ctr" rtlCol="false" tIns="50800" lIns="50800" bIns="50800" rIns="50800"/>
            <a:lstStyle/>
            <a:p>
              <a:pPr algn="ctr">
                <a:lnSpc>
                  <a:spcPts val="1960"/>
                </a:lnSpc>
                <a:spcBef>
                  <a:spcPct val="0"/>
                </a:spcBef>
              </a:pPr>
            </a:p>
          </p:txBody>
        </p:sp>
      </p:grpSp>
      <p:grpSp>
        <p:nvGrpSpPr>
          <p:cNvPr name="Group 12" id="12"/>
          <p:cNvGrpSpPr/>
          <p:nvPr/>
        </p:nvGrpSpPr>
        <p:grpSpPr>
          <a:xfrm rot="0">
            <a:off x="730412" y="8310613"/>
            <a:ext cx="6073588" cy="1531319"/>
            <a:chOff x="0" y="0"/>
            <a:chExt cx="3014532" cy="760047"/>
          </a:xfrm>
        </p:grpSpPr>
        <p:sp>
          <p:nvSpPr>
            <p:cNvPr name="Freeform 13" id="13"/>
            <p:cNvSpPr/>
            <p:nvPr/>
          </p:nvSpPr>
          <p:spPr>
            <a:xfrm flipH="false" flipV="false" rot="0">
              <a:off x="0" y="0"/>
              <a:ext cx="3014532" cy="760047"/>
            </a:xfrm>
            <a:custGeom>
              <a:avLst/>
              <a:gdLst/>
              <a:ahLst/>
              <a:cxnLst/>
              <a:rect r="r" b="b" t="t" l="l"/>
              <a:pathLst>
                <a:path h="760047" w="3014532">
                  <a:moveTo>
                    <a:pt x="63734" y="0"/>
                  </a:moveTo>
                  <a:lnTo>
                    <a:pt x="2950798" y="0"/>
                  </a:lnTo>
                  <a:cubicBezTo>
                    <a:pt x="2985997" y="0"/>
                    <a:pt x="3014532" y="28535"/>
                    <a:pt x="3014532" y="63734"/>
                  </a:cubicBezTo>
                  <a:lnTo>
                    <a:pt x="3014532" y="696312"/>
                  </a:lnTo>
                  <a:cubicBezTo>
                    <a:pt x="3014532" y="713216"/>
                    <a:pt x="3007817" y="729427"/>
                    <a:pt x="2995865" y="741379"/>
                  </a:cubicBezTo>
                  <a:cubicBezTo>
                    <a:pt x="2983912" y="753332"/>
                    <a:pt x="2967701" y="760047"/>
                    <a:pt x="2950798" y="760047"/>
                  </a:cubicBezTo>
                  <a:lnTo>
                    <a:pt x="63734" y="760047"/>
                  </a:lnTo>
                  <a:cubicBezTo>
                    <a:pt x="46831" y="760047"/>
                    <a:pt x="30620" y="753332"/>
                    <a:pt x="18667" y="741379"/>
                  </a:cubicBezTo>
                  <a:cubicBezTo>
                    <a:pt x="6715" y="729427"/>
                    <a:pt x="0" y="713216"/>
                    <a:pt x="0" y="696312"/>
                  </a:cubicBezTo>
                  <a:lnTo>
                    <a:pt x="0" y="63734"/>
                  </a:lnTo>
                  <a:cubicBezTo>
                    <a:pt x="0" y="46831"/>
                    <a:pt x="6715" y="30620"/>
                    <a:pt x="18667" y="18667"/>
                  </a:cubicBezTo>
                  <a:cubicBezTo>
                    <a:pt x="30620" y="6715"/>
                    <a:pt x="46831" y="0"/>
                    <a:pt x="63734" y="0"/>
                  </a:cubicBezTo>
                  <a:close/>
                </a:path>
              </a:pathLst>
            </a:custGeom>
            <a:solidFill>
              <a:srgbClr val="000000">
                <a:alpha val="0"/>
              </a:srgbClr>
            </a:solidFill>
            <a:ln w="19050" cap="rnd">
              <a:solidFill>
                <a:srgbClr val="424242"/>
              </a:solidFill>
              <a:prstDash val="solid"/>
              <a:round/>
            </a:ln>
          </p:spPr>
        </p:sp>
        <p:sp>
          <p:nvSpPr>
            <p:cNvPr name="TextBox 14" id="14"/>
            <p:cNvSpPr txBox="true"/>
            <p:nvPr/>
          </p:nvSpPr>
          <p:spPr>
            <a:xfrm>
              <a:off x="0" y="-28575"/>
              <a:ext cx="3014532" cy="788622"/>
            </a:xfrm>
            <a:prstGeom prst="rect">
              <a:avLst/>
            </a:prstGeom>
          </p:spPr>
          <p:txBody>
            <a:bodyPr anchor="ctr" rtlCol="false" tIns="50800" lIns="50800" bIns="50800" rIns="50800"/>
            <a:lstStyle/>
            <a:p>
              <a:pPr algn="ctr">
                <a:lnSpc>
                  <a:spcPts val="1960"/>
                </a:lnSpc>
                <a:spcBef>
                  <a:spcPct val="0"/>
                </a:spcBef>
              </a:pPr>
            </a:p>
          </p:txBody>
        </p:sp>
      </p:grpSp>
      <p:sp>
        <p:nvSpPr>
          <p:cNvPr name="TextBox 15" id="15"/>
          <p:cNvSpPr txBox="true"/>
          <p:nvPr/>
        </p:nvSpPr>
        <p:spPr>
          <a:xfrm rot="0">
            <a:off x="1661393" y="3226351"/>
            <a:ext cx="3811237" cy="293370"/>
          </a:xfrm>
          <a:prstGeom prst="rect">
            <a:avLst/>
          </a:prstGeom>
        </p:spPr>
        <p:txBody>
          <a:bodyPr anchor="t" rtlCol="false" tIns="0" lIns="0" bIns="0" rIns="0">
            <a:spAutoFit/>
          </a:bodyPr>
          <a:lstStyle/>
          <a:p>
            <a:pPr algn="l">
              <a:lnSpc>
                <a:spcPts val="1800"/>
              </a:lnSpc>
            </a:pPr>
            <a:r>
              <a:rPr lang="en-US" sz="1800" b="true">
                <a:solidFill>
                  <a:srgbClr val="424242"/>
                </a:solidFill>
                <a:latin typeface="Agrandir Medium"/>
                <a:ea typeface="Agrandir Medium"/>
                <a:cs typeface="Agrandir Medium"/>
                <a:sym typeface="Agrandir Medium"/>
              </a:rPr>
              <a:t>AI Integration for Web Solutions</a:t>
            </a:r>
          </a:p>
        </p:txBody>
      </p:sp>
      <p:sp>
        <p:nvSpPr>
          <p:cNvPr name="TextBox 16" id="16"/>
          <p:cNvSpPr txBox="true"/>
          <p:nvPr/>
        </p:nvSpPr>
        <p:spPr>
          <a:xfrm rot="0">
            <a:off x="1661393" y="4993721"/>
            <a:ext cx="4043559" cy="293370"/>
          </a:xfrm>
          <a:prstGeom prst="rect">
            <a:avLst/>
          </a:prstGeom>
        </p:spPr>
        <p:txBody>
          <a:bodyPr anchor="t" rtlCol="false" tIns="0" lIns="0" bIns="0" rIns="0">
            <a:spAutoFit/>
          </a:bodyPr>
          <a:lstStyle/>
          <a:p>
            <a:pPr algn="l">
              <a:lnSpc>
                <a:spcPts val="1800"/>
              </a:lnSpc>
            </a:pPr>
            <a:r>
              <a:rPr lang="en-US" sz="1800" b="true">
                <a:solidFill>
                  <a:srgbClr val="424242"/>
                </a:solidFill>
                <a:latin typeface="Agrandir Medium"/>
                <a:ea typeface="Agrandir Medium"/>
                <a:cs typeface="Agrandir Medium"/>
                <a:sym typeface="Agrandir Medium"/>
              </a:rPr>
              <a:t>UI/UX Design &amp; Development</a:t>
            </a:r>
          </a:p>
        </p:txBody>
      </p:sp>
      <p:sp>
        <p:nvSpPr>
          <p:cNvPr name="TextBox 17" id="17"/>
          <p:cNvSpPr txBox="true"/>
          <p:nvPr/>
        </p:nvSpPr>
        <p:spPr>
          <a:xfrm rot="0">
            <a:off x="1661393" y="6806875"/>
            <a:ext cx="4262616" cy="293370"/>
          </a:xfrm>
          <a:prstGeom prst="rect">
            <a:avLst/>
          </a:prstGeom>
        </p:spPr>
        <p:txBody>
          <a:bodyPr anchor="t" rtlCol="false" tIns="0" lIns="0" bIns="0" rIns="0">
            <a:spAutoFit/>
          </a:bodyPr>
          <a:lstStyle/>
          <a:p>
            <a:pPr algn="l">
              <a:lnSpc>
                <a:spcPts val="1800"/>
              </a:lnSpc>
            </a:pPr>
            <a:r>
              <a:rPr lang="en-US" sz="1800" b="true">
                <a:solidFill>
                  <a:srgbClr val="424242"/>
                </a:solidFill>
                <a:latin typeface="Agrandir Medium"/>
                <a:ea typeface="Agrandir Medium"/>
                <a:cs typeface="Agrandir Medium"/>
                <a:sym typeface="Agrandir Medium"/>
              </a:rPr>
              <a:t>SEO &amp; Performance Optimization</a:t>
            </a:r>
          </a:p>
        </p:txBody>
      </p:sp>
      <p:sp>
        <p:nvSpPr>
          <p:cNvPr name="TextBox 18" id="18"/>
          <p:cNvSpPr txBox="true"/>
          <p:nvPr/>
        </p:nvSpPr>
        <p:spPr>
          <a:xfrm rot="0">
            <a:off x="1661393" y="8608913"/>
            <a:ext cx="3673546" cy="293370"/>
          </a:xfrm>
          <a:prstGeom prst="rect">
            <a:avLst/>
          </a:prstGeom>
        </p:spPr>
        <p:txBody>
          <a:bodyPr anchor="t" rtlCol="false" tIns="0" lIns="0" bIns="0" rIns="0">
            <a:spAutoFit/>
          </a:bodyPr>
          <a:lstStyle/>
          <a:p>
            <a:pPr algn="l">
              <a:lnSpc>
                <a:spcPts val="1800"/>
              </a:lnSpc>
            </a:pPr>
            <a:r>
              <a:rPr lang="en-US" sz="1800" b="true">
                <a:solidFill>
                  <a:srgbClr val="424242"/>
                </a:solidFill>
                <a:latin typeface="Agrandir Medium"/>
                <a:ea typeface="Agrandir Medium"/>
                <a:cs typeface="Agrandir Medium"/>
                <a:sym typeface="Agrandir Medium"/>
              </a:rPr>
              <a:t>Website Maintenance &amp; Support</a:t>
            </a:r>
          </a:p>
        </p:txBody>
      </p:sp>
      <p:sp>
        <p:nvSpPr>
          <p:cNvPr name="TextBox 19" id="19"/>
          <p:cNvSpPr txBox="true"/>
          <p:nvPr/>
        </p:nvSpPr>
        <p:spPr>
          <a:xfrm rot="0">
            <a:off x="1154408" y="3634021"/>
            <a:ext cx="5208886" cy="43624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Enhance your site with AI-powered chatbots, recommendations, automation, and data insights for a smarter experience.</a:t>
            </a:r>
          </a:p>
        </p:txBody>
      </p:sp>
      <p:sp>
        <p:nvSpPr>
          <p:cNvPr name="TextBox 20" id="20"/>
          <p:cNvSpPr txBox="true"/>
          <p:nvPr/>
        </p:nvSpPr>
        <p:spPr>
          <a:xfrm rot="0">
            <a:off x="1154408" y="5424147"/>
            <a:ext cx="5208886" cy="43624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We design intuitive, visually appealing websites that offer smooth and engaging user experiences.</a:t>
            </a:r>
          </a:p>
        </p:txBody>
      </p:sp>
      <p:sp>
        <p:nvSpPr>
          <p:cNvPr name="TextBox 21" id="21"/>
          <p:cNvSpPr txBox="true"/>
          <p:nvPr/>
        </p:nvSpPr>
        <p:spPr>
          <a:xfrm rot="0">
            <a:off x="1154408" y="7214272"/>
            <a:ext cx="5208886" cy="43624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We optimize your site for speed, search rankings, and visibility to attract more visitors and grow your business.</a:t>
            </a:r>
          </a:p>
        </p:txBody>
      </p:sp>
      <p:sp>
        <p:nvSpPr>
          <p:cNvPr name="TextBox 22" id="22"/>
          <p:cNvSpPr txBox="true"/>
          <p:nvPr/>
        </p:nvSpPr>
        <p:spPr>
          <a:xfrm rot="0">
            <a:off x="1154408" y="9004398"/>
            <a:ext cx="5208886" cy="43624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Keep your website secure and up-to-date with regular updates, security patches, and troubleshooting support.</a:t>
            </a:r>
          </a:p>
        </p:txBody>
      </p:sp>
      <p:grpSp>
        <p:nvGrpSpPr>
          <p:cNvPr name="Group 23" id="23"/>
          <p:cNvGrpSpPr/>
          <p:nvPr/>
        </p:nvGrpSpPr>
        <p:grpSpPr>
          <a:xfrm rot="-5400000">
            <a:off x="6574440" y="1379827"/>
            <a:ext cx="944938" cy="470827"/>
            <a:chOff x="0" y="0"/>
            <a:chExt cx="660400" cy="329053"/>
          </a:xfrm>
        </p:grpSpPr>
        <p:sp>
          <p:nvSpPr>
            <p:cNvPr name="Freeform 24" id="24"/>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217B6B"/>
            </a:solidFill>
          </p:spPr>
        </p:sp>
        <p:sp>
          <p:nvSpPr>
            <p:cNvPr name="TextBox 25" id="25"/>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grpSp>
        <p:nvGrpSpPr>
          <p:cNvPr name="Group 26" id="26"/>
          <p:cNvGrpSpPr/>
          <p:nvPr/>
        </p:nvGrpSpPr>
        <p:grpSpPr>
          <a:xfrm rot="-5400000">
            <a:off x="7032834" y="1379827"/>
            <a:ext cx="944938" cy="470827"/>
            <a:chOff x="0" y="0"/>
            <a:chExt cx="660400" cy="329053"/>
          </a:xfrm>
        </p:grpSpPr>
        <p:sp>
          <p:nvSpPr>
            <p:cNvPr name="Freeform 27" id="27"/>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04D182"/>
            </a:solidFill>
          </p:spPr>
        </p:sp>
        <p:sp>
          <p:nvSpPr>
            <p:cNvPr name="TextBox 28" id="28"/>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sp>
        <p:nvSpPr>
          <p:cNvPr name="Freeform 29" id="29"/>
          <p:cNvSpPr/>
          <p:nvPr/>
        </p:nvSpPr>
        <p:spPr>
          <a:xfrm flipH="false" flipV="false" rot="-10800000">
            <a:off x="5021252" y="251263"/>
            <a:ext cx="902756" cy="902756"/>
          </a:xfrm>
          <a:custGeom>
            <a:avLst/>
            <a:gdLst/>
            <a:ahLst/>
            <a:cxnLst/>
            <a:rect r="r" b="b" t="t" l="l"/>
            <a:pathLst>
              <a:path h="902756" w="902756">
                <a:moveTo>
                  <a:pt x="0" y="0"/>
                </a:moveTo>
                <a:lnTo>
                  <a:pt x="902756" y="0"/>
                </a:lnTo>
                <a:lnTo>
                  <a:pt x="902756" y="902757"/>
                </a:lnTo>
                <a:lnTo>
                  <a:pt x="0" y="9027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0" id="30"/>
          <p:cNvGrpSpPr/>
          <p:nvPr/>
        </p:nvGrpSpPr>
        <p:grpSpPr>
          <a:xfrm rot="0">
            <a:off x="5924008" y="245666"/>
            <a:ext cx="908354" cy="90835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D182"/>
            </a:solidFill>
          </p:spPr>
        </p:sp>
        <p:sp>
          <p:nvSpPr>
            <p:cNvPr name="TextBox 32" id="32"/>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33" id="33"/>
          <p:cNvGrpSpPr/>
          <p:nvPr/>
        </p:nvGrpSpPr>
        <p:grpSpPr>
          <a:xfrm rot="0">
            <a:off x="6832362" y="234418"/>
            <a:ext cx="908354" cy="908354"/>
            <a:chOff x="0" y="0"/>
            <a:chExt cx="420887" cy="420887"/>
          </a:xfrm>
        </p:grpSpPr>
        <p:sp>
          <p:nvSpPr>
            <p:cNvPr name="Freeform 34" id="34"/>
            <p:cNvSpPr/>
            <p:nvPr/>
          </p:nvSpPr>
          <p:spPr>
            <a:xfrm flipH="false" flipV="false" rot="0">
              <a:off x="0" y="0"/>
              <a:ext cx="420887" cy="420887"/>
            </a:xfrm>
            <a:custGeom>
              <a:avLst/>
              <a:gdLst/>
              <a:ahLst/>
              <a:cxnLst/>
              <a:rect r="r" b="b" t="t" l="l"/>
              <a:pathLst>
                <a:path h="420887" w="420887">
                  <a:moveTo>
                    <a:pt x="0" y="0"/>
                  </a:moveTo>
                  <a:lnTo>
                    <a:pt x="420887" y="0"/>
                  </a:lnTo>
                  <a:lnTo>
                    <a:pt x="420887" y="420887"/>
                  </a:lnTo>
                  <a:lnTo>
                    <a:pt x="0" y="420887"/>
                  </a:lnTo>
                  <a:close/>
                </a:path>
              </a:pathLst>
            </a:custGeom>
            <a:solidFill>
              <a:srgbClr val="0683F2"/>
            </a:solidFill>
          </p:spPr>
        </p:sp>
        <p:sp>
          <p:nvSpPr>
            <p:cNvPr name="TextBox 35" id="35"/>
            <p:cNvSpPr txBox="true"/>
            <p:nvPr/>
          </p:nvSpPr>
          <p:spPr>
            <a:xfrm>
              <a:off x="0" y="-28575"/>
              <a:ext cx="420887" cy="449462"/>
            </a:xfrm>
            <a:prstGeom prst="rect">
              <a:avLst/>
            </a:prstGeom>
          </p:spPr>
          <p:txBody>
            <a:bodyPr anchor="ctr" rtlCol="false" tIns="50800" lIns="50800" bIns="50800" rIns="50800"/>
            <a:lstStyle/>
            <a:p>
              <a:pPr algn="ctr">
                <a:lnSpc>
                  <a:spcPts val="1960"/>
                </a:lnSpc>
                <a:spcBef>
                  <a:spcPct val="0"/>
                </a:spcBef>
              </a:pPr>
            </a:p>
          </p:txBody>
        </p:sp>
      </p:grpSp>
      <p:sp>
        <p:nvSpPr>
          <p:cNvPr name="Freeform 36" id="36"/>
          <p:cNvSpPr/>
          <p:nvPr/>
        </p:nvSpPr>
        <p:spPr>
          <a:xfrm flipH="false" flipV="false" rot="0">
            <a:off x="1154408" y="3210733"/>
            <a:ext cx="296013" cy="296552"/>
          </a:xfrm>
          <a:custGeom>
            <a:avLst/>
            <a:gdLst/>
            <a:ahLst/>
            <a:cxnLst/>
            <a:rect r="r" b="b" t="t" l="l"/>
            <a:pathLst>
              <a:path h="296552" w="296013">
                <a:moveTo>
                  <a:pt x="0" y="0"/>
                </a:moveTo>
                <a:lnTo>
                  <a:pt x="296013" y="0"/>
                </a:lnTo>
                <a:lnTo>
                  <a:pt x="296013" y="296552"/>
                </a:lnTo>
                <a:lnTo>
                  <a:pt x="0" y="296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7" id="37"/>
          <p:cNvSpPr/>
          <p:nvPr/>
        </p:nvSpPr>
        <p:spPr>
          <a:xfrm flipH="false" flipV="false" rot="0">
            <a:off x="1154408" y="5001655"/>
            <a:ext cx="296013" cy="296552"/>
          </a:xfrm>
          <a:custGeom>
            <a:avLst/>
            <a:gdLst/>
            <a:ahLst/>
            <a:cxnLst/>
            <a:rect r="r" b="b" t="t" l="l"/>
            <a:pathLst>
              <a:path h="296552" w="296013">
                <a:moveTo>
                  <a:pt x="0" y="0"/>
                </a:moveTo>
                <a:lnTo>
                  <a:pt x="296013" y="0"/>
                </a:lnTo>
                <a:lnTo>
                  <a:pt x="296013" y="296552"/>
                </a:lnTo>
                <a:lnTo>
                  <a:pt x="0" y="296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8" id="38"/>
          <p:cNvSpPr/>
          <p:nvPr/>
        </p:nvSpPr>
        <p:spPr>
          <a:xfrm flipH="false" flipV="false" rot="0">
            <a:off x="1154408" y="6792577"/>
            <a:ext cx="296013" cy="296552"/>
          </a:xfrm>
          <a:custGeom>
            <a:avLst/>
            <a:gdLst/>
            <a:ahLst/>
            <a:cxnLst/>
            <a:rect r="r" b="b" t="t" l="l"/>
            <a:pathLst>
              <a:path h="296552" w="296013">
                <a:moveTo>
                  <a:pt x="0" y="0"/>
                </a:moveTo>
                <a:lnTo>
                  <a:pt x="296013" y="0"/>
                </a:lnTo>
                <a:lnTo>
                  <a:pt x="296013" y="296552"/>
                </a:lnTo>
                <a:lnTo>
                  <a:pt x="0" y="296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9" id="39"/>
          <p:cNvSpPr/>
          <p:nvPr/>
        </p:nvSpPr>
        <p:spPr>
          <a:xfrm flipH="false" flipV="false" rot="0">
            <a:off x="1154408" y="8583499"/>
            <a:ext cx="296013" cy="296552"/>
          </a:xfrm>
          <a:custGeom>
            <a:avLst/>
            <a:gdLst/>
            <a:ahLst/>
            <a:cxnLst/>
            <a:rect r="r" b="b" t="t" l="l"/>
            <a:pathLst>
              <a:path h="296552" w="296013">
                <a:moveTo>
                  <a:pt x="0" y="0"/>
                </a:moveTo>
                <a:lnTo>
                  <a:pt x="296013" y="0"/>
                </a:lnTo>
                <a:lnTo>
                  <a:pt x="296013" y="296552"/>
                </a:lnTo>
                <a:lnTo>
                  <a:pt x="0" y="296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0" id="40"/>
          <p:cNvSpPr/>
          <p:nvPr/>
        </p:nvSpPr>
        <p:spPr>
          <a:xfrm flipH="false" flipV="false" rot="0">
            <a:off x="756000" y="-296980"/>
            <a:ext cx="2833539" cy="3102252"/>
          </a:xfrm>
          <a:custGeom>
            <a:avLst/>
            <a:gdLst/>
            <a:ahLst/>
            <a:cxnLst/>
            <a:rect r="r" b="b" t="t" l="l"/>
            <a:pathLst>
              <a:path h="3102252" w="2833539">
                <a:moveTo>
                  <a:pt x="0" y="0"/>
                </a:moveTo>
                <a:lnTo>
                  <a:pt x="2833539" y="0"/>
                </a:lnTo>
                <a:lnTo>
                  <a:pt x="2833539" y="3102252"/>
                </a:lnTo>
                <a:lnTo>
                  <a:pt x="0" y="3102252"/>
                </a:lnTo>
                <a:lnTo>
                  <a:pt x="0" y="0"/>
                </a:lnTo>
                <a:close/>
              </a:path>
            </a:pathLst>
          </a:custGeom>
          <a:blipFill>
            <a:blip r:embed="rId6"/>
            <a:stretch>
              <a:fillRect l="-9483"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DF9F1"/>
        </a:solidFill>
      </p:bgPr>
    </p:bg>
    <p:spTree>
      <p:nvGrpSpPr>
        <p:cNvPr id="1" name=""/>
        <p:cNvGrpSpPr/>
        <p:nvPr/>
      </p:nvGrpSpPr>
      <p:grpSpPr>
        <a:xfrm>
          <a:off x="0" y="0"/>
          <a:ext cx="0" cy="0"/>
          <a:chOff x="0" y="0"/>
          <a:chExt cx="0" cy="0"/>
        </a:xfrm>
      </p:grpSpPr>
      <p:grpSp>
        <p:nvGrpSpPr>
          <p:cNvPr name="Group 2" id="2"/>
          <p:cNvGrpSpPr/>
          <p:nvPr/>
        </p:nvGrpSpPr>
        <p:grpSpPr>
          <a:xfrm rot="0">
            <a:off x="756000" y="3071868"/>
            <a:ext cx="912763" cy="912763"/>
            <a:chOff x="0" y="0"/>
            <a:chExt cx="453036" cy="453036"/>
          </a:xfrm>
        </p:grpSpPr>
        <p:sp>
          <p:nvSpPr>
            <p:cNvPr name="Freeform 3" id="3"/>
            <p:cNvSpPr/>
            <p:nvPr/>
          </p:nvSpPr>
          <p:spPr>
            <a:xfrm flipH="false" flipV="false" rot="0">
              <a:off x="0" y="0"/>
              <a:ext cx="453036" cy="453036"/>
            </a:xfrm>
            <a:custGeom>
              <a:avLst/>
              <a:gdLst/>
              <a:ahLst/>
              <a:cxnLst/>
              <a:rect r="r" b="b" t="t" l="l"/>
              <a:pathLst>
                <a:path h="453036" w="453036">
                  <a:moveTo>
                    <a:pt x="212046" y="0"/>
                  </a:moveTo>
                  <a:lnTo>
                    <a:pt x="240990" y="0"/>
                  </a:lnTo>
                  <a:cubicBezTo>
                    <a:pt x="358100" y="0"/>
                    <a:pt x="453036" y="94936"/>
                    <a:pt x="453036" y="212046"/>
                  </a:cubicBezTo>
                  <a:lnTo>
                    <a:pt x="453036" y="240990"/>
                  </a:lnTo>
                  <a:cubicBezTo>
                    <a:pt x="453036" y="358100"/>
                    <a:pt x="358100" y="453036"/>
                    <a:pt x="240990" y="453036"/>
                  </a:cubicBezTo>
                  <a:lnTo>
                    <a:pt x="212046" y="453036"/>
                  </a:lnTo>
                  <a:cubicBezTo>
                    <a:pt x="94936" y="453036"/>
                    <a:pt x="0" y="358100"/>
                    <a:pt x="0" y="240990"/>
                  </a:cubicBezTo>
                  <a:lnTo>
                    <a:pt x="0" y="212046"/>
                  </a:lnTo>
                  <a:cubicBezTo>
                    <a:pt x="0" y="94936"/>
                    <a:pt x="94936" y="0"/>
                    <a:pt x="212046" y="0"/>
                  </a:cubicBezTo>
                  <a:close/>
                </a:path>
              </a:pathLst>
            </a:custGeom>
            <a:solidFill>
              <a:srgbClr val="000000">
                <a:alpha val="0"/>
              </a:srgbClr>
            </a:solidFill>
            <a:ln w="19050" cap="rnd">
              <a:solidFill>
                <a:srgbClr val="424242"/>
              </a:solidFill>
              <a:prstDash val="solid"/>
              <a:round/>
            </a:ln>
          </p:spPr>
        </p:sp>
        <p:sp>
          <p:nvSpPr>
            <p:cNvPr name="TextBox 4" id="4"/>
            <p:cNvSpPr txBox="true"/>
            <p:nvPr/>
          </p:nvSpPr>
          <p:spPr>
            <a:xfrm>
              <a:off x="0" y="-28575"/>
              <a:ext cx="453036" cy="481611"/>
            </a:xfrm>
            <a:prstGeom prst="rect">
              <a:avLst/>
            </a:prstGeom>
          </p:spPr>
          <p:txBody>
            <a:bodyPr anchor="ctr" rtlCol="false" tIns="50800" lIns="50800" bIns="50800" rIns="50800"/>
            <a:lstStyle/>
            <a:p>
              <a:pPr algn="ctr">
                <a:lnSpc>
                  <a:spcPts val="1960"/>
                </a:lnSpc>
                <a:spcBef>
                  <a:spcPct val="0"/>
                </a:spcBef>
              </a:pPr>
            </a:p>
          </p:txBody>
        </p:sp>
      </p:grpSp>
      <p:grpSp>
        <p:nvGrpSpPr>
          <p:cNvPr name="Group 5" id="5"/>
          <p:cNvGrpSpPr/>
          <p:nvPr/>
        </p:nvGrpSpPr>
        <p:grpSpPr>
          <a:xfrm rot="0">
            <a:off x="3780000" y="3071868"/>
            <a:ext cx="912763" cy="912763"/>
            <a:chOff x="0" y="0"/>
            <a:chExt cx="453036" cy="453036"/>
          </a:xfrm>
        </p:grpSpPr>
        <p:sp>
          <p:nvSpPr>
            <p:cNvPr name="Freeform 6" id="6"/>
            <p:cNvSpPr/>
            <p:nvPr/>
          </p:nvSpPr>
          <p:spPr>
            <a:xfrm flipH="false" flipV="false" rot="0">
              <a:off x="0" y="0"/>
              <a:ext cx="453036" cy="453036"/>
            </a:xfrm>
            <a:custGeom>
              <a:avLst/>
              <a:gdLst/>
              <a:ahLst/>
              <a:cxnLst/>
              <a:rect r="r" b="b" t="t" l="l"/>
              <a:pathLst>
                <a:path h="453036" w="453036">
                  <a:moveTo>
                    <a:pt x="212046" y="0"/>
                  </a:moveTo>
                  <a:lnTo>
                    <a:pt x="240990" y="0"/>
                  </a:lnTo>
                  <a:cubicBezTo>
                    <a:pt x="358100" y="0"/>
                    <a:pt x="453036" y="94936"/>
                    <a:pt x="453036" y="212046"/>
                  </a:cubicBezTo>
                  <a:lnTo>
                    <a:pt x="453036" y="240990"/>
                  </a:lnTo>
                  <a:cubicBezTo>
                    <a:pt x="453036" y="358100"/>
                    <a:pt x="358100" y="453036"/>
                    <a:pt x="240990" y="453036"/>
                  </a:cubicBezTo>
                  <a:lnTo>
                    <a:pt x="212046" y="453036"/>
                  </a:lnTo>
                  <a:cubicBezTo>
                    <a:pt x="94936" y="453036"/>
                    <a:pt x="0" y="358100"/>
                    <a:pt x="0" y="240990"/>
                  </a:cubicBezTo>
                  <a:lnTo>
                    <a:pt x="0" y="212046"/>
                  </a:lnTo>
                  <a:cubicBezTo>
                    <a:pt x="0" y="94936"/>
                    <a:pt x="94936" y="0"/>
                    <a:pt x="212046" y="0"/>
                  </a:cubicBezTo>
                  <a:close/>
                </a:path>
              </a:pathLst>
            </a:custGeom>
            <a:solidFill>
              <a:srgbClr val="000000">
                <a:alpha val="0"/>
              </a:srgbClr>
            </a:solidFill>
            <a:ln w="19050" cap="rnd">
              <a:solidFill>
                <a:srgbClr val="424242"/>
              </a:solidFill>
              <a:prstDash val="solid"/>
              <a:round/>
            </a:ln>
          </p:spPr>
        </p:sp>
        <p:sp>
          <p:nvSpPr>
            <p:cNvPr name="TextBox 7" id="7"/>
            <p:cNvSpPr txBox="true"/>
            <p:nvPr/>
          </p:nvSpPr>
          <p:spPr>
            <a:xfrm>
              <a:off x="0" y="-28575"/>
              <a:ext cx="453036" cy="481611"/>
            </a:xfrm>
            <a:prstGeom prst="rect">
              <a:avLst/>
            </a:prstGeom>
          </p:spPr>
          <p:txBody>
            <a:bodyPr anchor="ctr" rtlCol="false" tIns="50800" lIns="50800" bIns="50800" rIns="50800"/>
            <a:lstStyle/>
            <a:p>
              <a:pPr algn="ctr">
                <a:lnSpc>
                  <a:spcPts val="1960"/>
                </a:lnSpc>
                <a:spcBef>
                  <a:spcPct val="0"/>
                </a:spcBef>
              </a:pPr>
            </a:p>
          </p:txBody>
        </p:sp>
      </p:grpSp>
      <p:grpSp>
        <p:nvGrpSpPr>
          <p:cNvPr name="Group 8" id="8"/>
          <p:cNvGrpSpPr/>
          <p:nvPr/>
        </p:nvGrpSpPr>
        <p:grpSpPr>
          <a:xfrm rot="0">
            <a:off x="756000" y="5219094"/>
            <a:ext cx="912763" cy="912763"/>
            <a:chOff x="0" y="0"/>
            <a:chExt cx="453036" cy="453036"/>
          </a:xfrm>
        </p:grpSpPr>
        <p:sp>
          <p:nvSpPr>
            <p:cNvPr name="Freeform 9" id="9"/>
            <p:cNvSpPr/>
            <p:nvPr/>
          </p:nvSpPr>
          <p:spPr>
            <a:xfrm flipH="false" flipV="false" rot="0">
              <a:off x="0" y="0"/>
              <a:ext cx="453036" cy="453036"/>
            </a:xfrm>
            <a:custGeom>
              <a:avLst/>
              <a:gdLst/>
              <a:ahLst/>
              <a:cxnLst/>
              <a:rect r="r" b="b" t="t" l="l"/>
              <a:pathLst>
                <a:path h="453036" w="453036">
                  <a:moveTo>
                    <a:pt x="212046" y="0"/>
                  </a:moveTo>
                  <a:lnTo>
                    <a:pt x="240990" y="0"/>
                  </a:lnTo>
                  <a:cubicBezTo>
                    <a:pt x="358100" y="0"/>
                    <a:pt x="453036" y="94936"/>
                    <a:pt x="453036" y="212046"/>
                  </a:cubicBezTo>
                  <a:lnTo>
                    <a:pt x="453036" y="240990"/>
                  </a:lnTo>
                  <a:cubicBezTo>
                    <a:pt x="453036" y="358100"/>
                    <a:pt x="358100" y="453036"/>
                    <a:pt x="240990" y="453036"/>
                  </a:cubicBezTo>
                  <a:lnTo>
                    <a:pt x="212046" y="453036"/>
                  </a:lnTo>
                  <a:cubicBezTo>
                    <a:pt x="94936" y="453036"/>
                    <a:pt x="0" y="358100"/>
                    <a:pt x="0" y="240990"/>
                  </a:cubicBezTo>
                  <a:lnTo>
                    <a:pt x="0" y="212046"/>
                  </a:lnTo>
                  <a:cubicBezTo>
                    <a:pt x="0" y="94936"/>
                    <a:pt x="94936" y="0"/>
                    <a:pt x="212046" y="0"/>
                  </a:cubicBezTo>
                  <a:close/>
                </a:path>
              </a:pathLst>
            </a:custGeom>
            <a:solidFill>
              <a:srgbClr val="000000">
                <a:alpha val="0"/>
              </a:srgbClr>
            </a:solidFill>
            <a:ln w="19050" cap="rnd">
              <a:solidFill>
                <a:srgbClr val="424242"/>
              </a:solidFill>
              <a:prstDash val="solid"/>
              <a:round/>
            </a:ln>
          </p:spPr>
        </p:sp>
        <p:sp>
          <p:nvSpPr>
            <p:cNvPr name="TextBox 10" id="10"/>
            <p:cNvSpPr txBox="true"/>
            <p:nvPr/>
          </p:nvSpPr>
          <p:spPr>
            <a:xfrm>
              <a:off x="0" y="-28575"/>
              <a:ext cx="453036" cy="481611"/>
            </a:xfrm>
            <a:prstGeom prst="rect">
              <a:avLst/>
            </a:prstGeom>
          </p:spPr>
          <p:txBody>
            <a:bodyPr anchor="ctr" rtlCol="false" tIns="50800" lIns="50800" bIns="50800" rIns="50800"/>
            <a:lstStyle/>
            <a:p>
              <a:pPr algn="ctr">
                <a:lnSpc>
                  <a:spcPts val="1960"/>
                </a:lnSpc>
                <a:spcBef>
                  <a:spcPct val="0"/>
                </a:spcBef>
              </a:pPr>
            </a:p>
          </p:txBody>
        </p:sp>
      </p:grpSp>
      <p:grpSp>
        <p:nvGrpSpPr>
          <p:cNvPr name="Group 11" id="11"/>
          <p:cNvGrpSpPr/>
          <p:nvPr/>
        </p:nvGrpSpPr>
        <p:grpSpPr>
          <a:xfrm rot="0">
            <a:off x="3780000" y="5219094"/>
            <a:ext cx="912763" cy="912763"/>
            <a:chOff x="0" y="0"/>
            <a:chExt cx="453036" cy="453036"/>
          </a:xfrm>
        </p:grpSpPr>
        <p:sp>
          <p:nvSpPr>
            <p:cNvPr name="Freeform 12" id="12"/>
            <p:cNvSpPr/>
            <p:nvPr/>
          </p:nvSpPr>
          <p:spPr>
            <a:xfrm flipH="false" flipV="false" rot="0">
              <a:off x="0" y="0"/>
              <a:ext cx="453036" cy="453036"/>
            </a:xfrm>
            <a:custGeom>
              <a:avLst/>
              <a:gdLst/>
              <a:ahLst/>
              <a:cxnLst/>
              <a:rect r="r" b="b" t="t" l="l"/>
              <a:pathLst>
                <a:path h="453036" w="453036">
                  <a:moveTo>
                    <a:pt x="212046" y="0"/>
                  </a:moveTo>
                  <a:lnTo>
                    <a:pt x="240990" y="0"/>
                  </a:lnTo>
                  <a:cubicBezTo>
                    <a:pt x="358100" y="0"/>
                    <a:pt x="453036" y="94936"/>
                    <a:pt x="453036" y="212046"/>
                  </a:cubicBezTo>
                  <a:lnTo>
                    <a:pt x="453036" y="240990"/>
                  </a:lnTo>
                  <a:cubicBezTo>
                    <a:pt x="453036" y="358100"/>
                    <a:pt x="358100" y="453036"/>
                    <a:pt x="240990" y="453036"/>
                  </a:cubicBezTo>
                  <a:lnTo>
                    <a:pt x="212046" y="453036"/>
                  </a:lnTo>
                  <a:cubicBezTo>
                    <a:pt x="94936" y="453036"/>
                    <a:pt x="0" y="358100"/>
                    <a:pt x="0" y="240990"/>
                  </a:cubicBezTo>
                  <a:lnTo>
                    <a:pt x="0" y="212046"/>
                  </a:lnTo>
                  <a:cubicBezTo>
                    <a:pt x="0" y="94936"/>
                    <a:pt x="94936" y="0"/>
                    <a:pt x="212046" y="0"/>
                  </a:cubicBezTo>
                  <a:close/>
                </a:path>
              </a:pathLst>
            </a:custGeom>
            <a:solidFill>
              <a:srgbClr val="000000">
                <a:alpha val="0"/>
              </a:srgbClr>
            </a:solidFill>
            <a:ln w="19050" cap="rnd">
              <a:solidFill>
                <a:srgbClr val="424242"/>
              </a:solidFill>
              <a:prstDash val="solid"/>
              <a:round/>
            </a:ln>
          </p:spPr>
        </p:sp>
        <p:sp>
          <p:nvSpPr>
            <p:cNvPr name="TextBox 13" id="13"/>
            <p:cNvSpPr txBox="true"/>
            <p:nvPr/>
          </p:nvSpPr>
          <p:spPr>
            <a:xfrm>
              <a:off x="0" y="-28575"/>
              <a:ext cx="453036" cy="481611"/>
            </a:xfrm>
            <a:prstGeom prst="rect">
              <a:avLst/>
            </a:prstGeom>
          </p:spPr>
          <p:txBody>
            <a:bodyPr anchor="ctr" rtlCol="false" tIns="50800" lIns="50800" bIns="50800" rIns="50800"/>
            <a:lstStyle/>
            <a:p>
              <a:pPr algn="ctr">
                <a:lnSpc>
                  <a:spcPts val="1960"/>
                </a:lnSpc>
                <a:spcBef>
                  <a:spcPct val="0"/>
                </a:spcBef>
              </a:pPr>
            </a:p>
          </p:txBody>
        </p:sp>
      </p:grpSp>
      <p:sp>
        <p:nvSpPr>
          <p:cNvPr name="Freeform 14" id="14"/>
          <p:cNvSpPr/>
          <p:nvPr/>
        </p:nvSpPr>
        <p:spPr>
          <a:xfrm flipH="false" flipV="false" rot="-10800000">
            <a:off x="5880086" y="-133469"/>
            <a:ext cx="966336" cy="966336"/>
          </a:xfrm>
          <a:custGeom>
            <a:avLst/>
            <a:gdLst/>
            <a:ahLst/>
            <a:cxnLst/>
            <a:rect r="r" b="b" t="t" l="l"/>
            <a:pathLst>
              <a:path h="966336" w="966336">
                <a:moveTo>
                  <a:pt x="0" y="0"/>
                </a:moveTo>
                <a:lnTo>
                  <a:pt x="966336" y="0"/>
                </a:lnTo>
                <a:lnTo>
                  <a:pt x="966336" y="966336"/>
                </a:lnTo>
                <a:lnTo>
                  <a:pt x="0" y="9663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10800000">
            <a:off x="4913750" y="-144191"/>
            <a:ext cx="966336" cy="966336"/>
          </a:xfrm>
          <a:custGeom>
            <a:avLst/>
            <a:gdLst/>
            <a:ahLst/>
            <a:cxnLst/>
            <a:rect r="r" b="b" t="t" l="l"/>
            <a:pathLst>
              <a:path h="966336" w="966336">
                <a:moveTo>
                  <a:pt x="0" y="0"/>
                </a:moveTo>
                <a:lnTo>
                  <a:pt x="966336" y="0"/>
                </a:lnTo>
                <a:lnTo>
                  <a:pt x="966336" y="966336"/>
                </a:lnTo>
                <a:lnTo>
                  <a:pt x="0" y="9663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6" id="16"/>
          <p:cNvGrpSpPr/>
          <p:nvPr/>
        </p:nvGrpSpPr>
        <p:grpSpPr>
          <a:xfrm rot="-5400000">
            <a:off x="476761" y="10132800"/>
            <a:ext cx="885901" cy="441411"/>
            <a:chOff x="0" y="0"/>
            <a:chExt cx="660400" cy="329053"/>
          </a:xfrm>
        </p:grpSpPr>
        <p:sp>
          <p:nvSpPr>
            <p:cNvPr name="Freeform 17" id="17"/>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04D182"/>
            </a:solidFill>
          </p:spPr>
        </p:sp>
        <p:sp>
          <p:nvSpPr>
            <p:cNvPr name="TextBox 18" id="18"/>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grpSp>
        <p:nvGrpSpPr>
          <p:cNvPr name="Group 19" id="19"/>
          <p:cNvGrpSpPr/>
          <p:nvPr/>
        </p:nvGrpSpPr>
        <p:grpSpPr>
          <a:xfrm rot="-5400000">
            <a:off x="906516" y="10132800"/>
            <a:ext cx="885901" cy="441411"/>
            <a:chOff x="0" y="0"/>
            <a:chExt cx="660400" cy="329053"/>
          </a:xfrm>
        </p:grpSpPr>
        <p:sp>
          <p:nvSpPr>
            <p:cNvPr name="Freeform 20" id="20"/>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0097B2"/>
            </a:solidFill>
          </p:spPr>
        </p:sp>
        <p:sp>
          <p:nvSpPr>
            <p:cNvPr name="TextBox 21" id="21"/>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grpSp>
        <p:nvGrpSpPr>
          <p:cNvPr name="Group 22" id="22"/>
          <p:cNvGrpSpPr/>
          <p:nvPr/>
        </p:nvGrpSpPr>
        <p:grpSpPr>
          <a:xfrm rot="0">
            <a:off x="-213897" y="9043909"/>
            <a:ext cx="876273" cy="1752547"/>
            <a:chOff x="0" y="0"/>
            <a:chExt cx="1168364" cy="2336729"/>
          </a:xfrm>
        </p:grpSpPr>
        <p:sp>
          <p:nvSpPr>
            <p:cNvPr name="Freeform 23" id="23"/>
            <p:cNvSpPr/>
            <p:nvPr/>
          </p:nvSpPr>
          <p:spPr>
            <a:xfrm flipH="false" flipV="false" rot="-5400000">
              <a:off x="0" y="0"/>
              <a:ext cx="1168364" cy="1168364"/>
            </a:xfrm>
            <a:custGeom>
              <a:avLst/>
              <a:gdLst/>
              <a:ahLst/>
              <a:cxnLst/>
              <a:rect r="r" b="b" t="t" l="l"/>
              <a:pathLst>
                <a:path h="1168364" w="1168364">
                  <a:moveTo>
                    <a:pt x="0" y="0"/>
                  </a:moveTo>
                  <a:lnTo>
                    <a:pt x="1168364" y="0"/>
                  </a:lnTo>
                  <a:lnTo>
                    <a:pt x="1168364" y="1168364"/>
                  </a:lnTo>
                  <a:lnTo>
                    <a:pt x="0" y="11683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4" id="24"/>
            <p:cNvGrpSpPr/>
            <p:nvPr/>
          </p:nvGrpSpPr>
          <p:grpSpPr>
            <a:xfrm rot="0">
              <a:off x="0" y="1168364"/>
              <a:ext cx="1168364" cy="1168364"/>
              <a:chOff x="0" y="0"/>
              <a:chExt cx="426099" cy="426099"/>
            </a:xfrm>
          </p:grpSpPr>
          <p:sp>
            <p:nvSpPr>
              <p:cNvPr name="Freeform 25" id="25"/>
              <p:cNvSpPr/>
              <p:nvPr/>
            </p:nvSpPr>
            <p:spPr>
              <a:xfrm flipH="false" flipV="false" rot="0">
                <a:off x="0" y="0"/>
                <a:ext cx="426099" cy="426099"/>
              </a:xfrm>
              <a:custGeom>
                <a:avLst/>
                <a:gdLst/>
                <a:ahLst/>
                <a:cxnLst/>
                <a:rect r="r" b="b" t="t" l="l"/>
                <a:pathLst>
                  <a:path h="426099" w="426099">
                    <a:moveTo>
                      <a:pt x="0" y="0"/>
                    </a:moveTo>
                    <a:lnTo>
                      <a:pt x="426099" y="0"/>
                    </a:lnTo>
                    <a:lnTo>
                      <a:pt x="426099" y="426099"/>
                    </a:lnTo>
                    <a:lnTo>
                      <a:pt x="0" y="426099"/>
                    </a:lnTo>
                    <a:close/>
                  </a:path>
                </a:pathLst>
              </a:custGeom>
              <a:solidFill>
                <a:srgbClr val="217B6B"/>
              </a:solidFill>
            </p:spPr>
          </p:sp>
          <p:sp>
            <p:nvSpPr>
              <p:cNvPr name="TextBox 26" id="26"/>
              <p:cNvSpPr txBox="true"/>
              <p:nvPr/>
            </p:nvSpPr>
            <p:spPr>
              <a:xfrm>
                <a:off x="0" y="-28575"/>
                <a:ext cx="426099" cy="454674"/>
              </a:xfrm>
              <a:prstGeom prst="rect">
                <a:avLst/>
              </a:prstGeom>
            </p:spPr>
            <p:txBody>
              <a:bodyPr anchor="ctr" rtlCol="false" tIns="50800" lIns="50800" bIns="50800" rIns="50800"/>
              <a:lstStyle/>
              <a:p>
                <a:pPr algn="ctr">
                  <a:lnSpc>
                    <a:spcPts val="1959"/>
                  </a:lnSpc>
                  <a:spcBef>
                    <a:spcPct val="0"/>
                  </a:spcBef>
                </a:pPr>
              </a:p>
            </p:txBody>
          </p:sp>
        </p:grpSp>
      </p:grpSp>
      <p:sp>
        <p:nvSpPr>
          <p:cNvPr name="Freeform 27" id="27"/>
          <p:cNvSpPr/>
          <p:nvPr/>
        </p:nvSpPr>
        <p:spPr>
          <a:xfrm flipH="false" flipV="true" rot="0">
            <a:off x="6846422" y="-133469"/>
            <a:ext cx="1954115" cy="977058"/>
          </a:xfrm>
          <a:custGeom>
            <a:avLst/>
            <a:gdLst/>
            <a:ahLst/>
            <a:cxnLst/>
            <a:rect r="r" b="b" t="t" l="l"/>
            <a:pathLst>
              <a:path h="977058" w="1954115">
                <a:moveTo>
                  <a:pt x="0" y="977057"/>
                </a:moveTo>
                <a:lnTo>
                  <a:pt x="1954115" y="977057"/>
                </a:lnTo>
                <a:lnTo>
                  <a:pt x="1954115" y="0"/>
                </a:lnTo>
                <a:lnTo>
                  <a:pt x="0" y="0"/>
                </a:lnTo>
                <a:lnTo>
                  <a:pt x="0" y="977057"/>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8" id="28"/>
          <p:cNvSpPr/>
          <p:nvPr/>
        </p:nvSpPr>
        <p:spPr>
          <a:xfrm flipH="false" flipV="true" rot="0">
            <a:off x="2507359" y="9910555"/>
            <a:ext cx="867482" cy="867482"/>
          </a:xfrm>
          <a:custGeom>
            <a:avLst/>
            <a:gdLst/>
            <a:ahLst/>
            <a:cxnLst/>
            <a:rect r="r" b="b" t="t" l="l"/>
            <a:pathLst>
              <a:path h="867482" w="867482">
                <a:moveTo>
                  <a:pt x="0" y="867482"/>
                </a:moveTo>
                <a:lnTo>
                  <a:pt x="867482" y="867482"/>
                </a:lnTo>
                <a:lnTo>
                  <a:pt x="867482" y="0"/>
                </a:lnTo>
                <a:lnTo>
                  <a:pt x="0" y="0"/>
                </a:lnTo>
                <a:lnTo>
                  <a:pt x="0" y="867482"/>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9" id="29"/>
          <p:cNvSpPr/>
          <p:nvPr/>
        </p:nvSpPr>
        <p:spPr>
          <a:xfrm flipH="true" flipV="false" rot="0">
            <a:off x="1621458" y="9910555"/>
            <a:ext cx="885901" cy="885901"/>
          </a:xfrm>
          <a:custGeom>
            <a:avLst/>
            <a:gdLst/>
            <a:ahLst/>
            <a:cxnLst/>
            <a:rect r="r" b="b" t="t" l="l"/>
            <a:pathLst>
              <a:path h="885901" w="885901">
                <a:moveTo>
                  <a:pt x="885901" y="0"/>
                </a:moveTo>
                <a:lnTo>
                  <a:pt x="0" y="0"/>
                </a:lnTo>
                <a:lnTo>
                  <a:pt x="0" y="885901"/>
                </a:lnTo>
                <a:lnTo>
                  <a:pt x="885901" y="885901"/>
                </a:lnTo>
                <a:lnTo>
                  <a:pt x="885901"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30" id="30"/>
          <p:cNvGrpSpPr/>
          <p:nvPr/>
        </p:nvGrpSpPr>
        <p:grpSpPr>
          <a:xfrm rot="0">
            <a:off x="756000" y="7330039"/>
            <a:ext cx="912763" cy="912763"/>
            <a:chOff x="0" y="0"/>
            <a:chExt cx="453036" cy="453036"/>
          </a:xfrm>
        </p:grpSpPr>
        <p:sp>
          <p:nvSpPr>
            <p:cNvPr name="Freeform 31" id="31"/>
            <p:cNvSpPr/>
            <p:nvPr/>
          </p:nvSpPr>
          <p:spPr>
            <a:xfrm flipH="false" flipV="false" rot="0">
              <a:off x="0" y="0"/>
              <a:ext cx="453036" cy="453036"/>
            </a:xfrm>
            <a:custGeom>
              <a:avLst/>
              <a:gdLst/>
              <a:ahLst/>
              <a:cxnLst/>
              <a:rect r="r" b="b" t="t" l="l"/>
              <a:pathLst>
                <a:path h="453036" w="453036">
                  <a:moveTo>
                    <a:pt x="212046" y="0"/>
                  </a:moveTo>
                  <a:lnTo>
                    <a:pt x="240990" y="0"/>
                  </a:lnTo>
                  <a:cubicBezTo>
                    <a:pt x="358100" y="0"/>
                    <a:pt x="453036" y="94936"/>
                    <a:pt x="453036" y="212046"/>
                  </a:cubicBezTo>
                  <a:lnTo>
                    <a:pt x="453036" y="240990"/>
                  </a:lnTo>
                  <a:cubicBezTo>
                    <a:pt x="453036" y="358100"/>
                    <a:pt x="358100" y="453036"/>
                    <a:pt x="240990" y="453036"/>
                  </a:cubicBezTo>
                  <a:lnTo>
                    <a:pt x="212046" y="453036"/>
                  </a:lnTo>
                  <a:cubicBezTo>
                    <a:pt x="94936" y="453036"/>
                    <a:pt x="0" y="358100"/>
                    <a:pt x="0" y="240990"/>
                  </a:cubicBezTo>
                  <a:lnTo>
                    <a:pt x="0" y="212046"/>
                  </a:lnTo>
                  <a:cubicBezTo>
                    <a:pt x="0" y="94936"/>
                    <a:pt x="94936" y="0"/>
                    <a:pt x="212046" y="0"/>
                  </a:cubicBezTo>
                  <a:close/>
                </a:path>
              </a:pathLst>
            </a:custGeom>
            <a:solidFill>
              <a:srgbClr val="000000">
                <a:alpha val="0"/>
              </a:srgbClr>
            </a:solidFill>
            <a:ln w="19050" cap="rnd">
              <a:solidFill>
                <a:srgbClr val="424242"/>
              </a:solidFill>
              <a:prstDash val="solid"/>
              <a:round/>
            </a:ln>
          </p:spPr>
        </p:sp>
        <p:sp>
          <p:nvSpPr>
            <p:cNvPr name="TextBox 32" id="32"/>
            <p:cNvSpPr txBox="true"/>
            <p:nvPr/>
          </p:nvSpPr>
          <p:spPr>
            <a:xfrm>
              <a:off x="0" y="-28575"/>
              <a:ext cx="453036" cy="481611"/>
            </a:xfrm>
            <a:prstGeom prst="rect">
              <a:avLst/>
            </a:prstGeom>
          </p:spPr>
          <p:txBody>
            <a:bodyPr anchor="ctr" rtlCol="false" tIns="50800" lIns="50800" bIns="50800" rIns="50800"/>
            <a:lstStyle/>
            <a:p>
              <a:pPr algn="ctr">
                <a:lnSpc>
                  <a:spcPts val="1960"/>
                </a:lnSpc>
                <a:spcBef>
                  <a:spcPct val="0"/>
                </a:spcBef>
              </a:pPr>
            </a:p>
          </p:txBody>
        </p:sp>
      </p:grpSp>
      <p:grpSp>
        <p:nvGrpSpPr>
          <p:cNvPr name="Group 33" id="33"/>
          <p:cNvGrpSpPr/>
          <p:nvPr/>
        </p:nvGrpSpPr>
        <p:grpSpPr>
          <a:xfrm rot="0">
            <a:off x="3780000" y="7330039"/>
            <a:ext cx="912763" cy="912763"/>
            <a:chOff x="0" y="0"/>
            <a:chExt cx="453036" cy="453036"/>
          </a:xfrm>
        </p:grpSpPr>
        <p:sp>
          <p:nvSpPr>
            <p:cNvPr name="Freeform 34" id="34"/>
            <p:cNvSpPr/>
            <p:nvPr/>
          </p:nvSpPr>
          <p:spPr>
            <a:xfrm flipH="false" flipV="false" rot="0">
              <a:off x="0" y="0"/>
              <a:ext cx="453036" cy="453036"/>
            </a:xfrm>
            <a:custGeom>
              <a:avLst/>
              <a:gdLst/>
              <a:ahLst/>
              <a:cxnLst/>
              <a:rect r="r" b="b" t="t" l="l"/>
              <a:pathLst>
                <a:path h="453036" w="453036">
                  <a:moveTo>
                    <a:pt x="212046" y="0"/>
                  </a:moveTo>
                  <a:lnTo>
                    <a:pt x="240990" y="0"/>
                  </a:lnTo>
                  <a:cubicBezTo>
                    <a:pt x="358100" y="0"/>
                    <a:pt x="453036" y="94936"/>
                    <a:pt x="453036" y="212046"/>
                  </a:cubicBezTo>
                  <a:lnTo>
                    <a:pt x="453036" y="240990"/>
                  </a:lnTo>
                  <a:cubicBezTo>
                    <a:pt x="453036" y="358100"/>
                    <a:pt x="358100" y="453036"/>
                    <a:pt x="240990" y="453036"/>
                  </a:cubicBezTo>
                  <a:lnTo>
                    <a:pt x="212046" y="453036"/>
                  </a:lnTo>
                  <a:cubicBezTo>
                    <a:pt x="94936" y="453036"/>
                    <a:pt x="0" y="358100"/>
                    <a:pt x="0" y="240990"/>
                  </a:cubicBezTo>
                  <a:lnTo>
                    <a:pt x="0" y="212046"/>
                  </a:lnTo>
                  <a:cubicBezTo>
                    <a:pt x="0" y="94936"/>
                    <a:pt x="94936" y="0"/>
                    <a:pt x="212046" y="0"/>
                  </a:cubicBezTo>
                  <a:close/>
                </a:path>
              </a:pathLst>
            </a:custGeom>
            <a:solidFill>
              <a:srgbClr val="000000">
                <a:alpha val="0"/>
              </a:srgbClr>
            </a:solidFill>
            <a:ln w="19050" cap="rnd">
              <a:solidFill>
                <a:srgbClr val="424242"/>
              </a:solidFill>
              <a:prstDash val="solid"/>
              <a:round/>
            </a:ln>
          </p:spPr>
        </p:sp>
        <p:sp>
          <p:nvSpPr>
            <p:cNvPr name="TextBox 35" id="35"/>
            <p:cNvSpPr txBox="true"/>
            <p:nvPr/>
          </p:nvSpPr>
          <p:spPr>
            <a:xfrm>
              <a:off x="0" y="-28575"/>
              <a:ext cx="453036" cy="481611"/>
            </a:xfrm>
            <a:prstGeom prst="rect">
              <a:avLst/>
            </a:prstGeom>
          </p:spPr>
          <p:txBody>
            <a:bodyPr anchor="ctr" rtlCol="false" tIns="50800" lIns="50800" bIns="50800" rIns="50800"/>
            <a:lstStyle/>
            <a:p>
              <a:pPr algn="ctr">
                <a:lnSpc>
                  <a:spcPts val="1960"/>
                </a:lnSpc>
                <a:spcBef>
                  <a:spcPct val="0"/>
                </a:spcBef>
              </a:pPr>
            </a:p>
          </p:txBody>
        </p:sp>
      </p:grpSp>
      <p:sp>
        <p:nvSpPr>
          <p:cNvPr name="TextBox 36" id="36"/>
          <p:cNvSpPr txBox="true"/>
          <p:nvPr/>
        </p:nvSpPr>
        <p:spPr>
          <a:xfrm rot="0">
            <a:off x="756000" y="1973828"/>
            <a:ext cx="6471307" cy="541021"/>
          </a:xfrm>
          <a:prstGeom prst="rect">
            <a:avLst/>
          </a:prstGeom>
        </p:spPr>
        <p:txBody>
          <a:bodyPr anchor="t" rtlCol="false" tIns="0" lIns="0" bIns="0" rIns="0">
            <a:spAutoFit/>
          </a:bodyPr>
          <a:lstStyle/>
          <a:p>
            <a:pPr algn="l">
              <a:lnSpc>
                <a:spcPts val="3300"/>
              </a:lnSpc>
            </a:pPr>
            <a:r>
              <a:rPr lang="en-US" sz="3300" b="true">
                <a:solidFill>
                  <a:srgbClr val="424242"/>
                </a:solidFill>
                <a:latin typeface="Agrandir Medium"/>
                <a:ea typeface="Agrandir Medium"/>
                <a:cs typeface="Agrandir Medium"/>
                <a:sym typeface="Agrandir Medium"/>
              </a:rPr>
              <a:t>Why Choose Cybs Innovations?</a:t>
            </a:r>
          </a:p>
        </p:txBody>
      </p:sp>
      <p:sp>
        <p:nvSpPr>
          <p:cNvPr name="TextBox 37" id="37"/>
          <p:cNvSpPr txBox="true"/>
          <p:nvPr/>
        </p:nvSpPr>
        <p:spPr>
          <a:xfrm rot="0">
            <a:off x="1852209" y="3353575"/>
            <a:ext cx="2195986" cy="262255"/>
          </a:xfrm>
          <a:prstGeom prst="rect">
            <a:avLst/>
          </a:prstGeom>
        </p:spPr>
        <p:txBody>
          <a:bodyPr anchor="t" rtlCol="false" tIns="0" lIns="0" bIns="0" rIns="0">
            <a:spAutoFit/>
          </a:bodyPr>
          <a:lstStyle/>
          <a:p>
            <a:pPr algn="l">
              <a:lnSpc>
                <a:spcPts val="1820"/>
              </a:lnSpc>
            </a:pPr>
            <a:r>
              <a:rPr lang="en-US" sz="1300" b="true">
                <a:solidFill>
                  <a:srgbClr val="424242"/>
                </a:solidFill>
                <a:latin typeface="Agrandir Bold"/>
                <a:ea typeface="Agrandir Bold"/>
                <a:cs typeface="Agrandir Bold"/>
                <a:sym typeface="Agrandir Bold"/>
              </a:rPr>
              <a:t>Experienced Team</a:t>
            </a:r>
          </a:p>
        </p:txBody>
      </p:sp>
      <p:sp>
        <p:nvSpPr>
          <p:cNvPr name="TextBox 38" id="38"/>
          <p:cNvSpPr txBox="true"/>
          <p:nvPr/>
        </p:nvSpPr>
        <p:spPr>
          <a:xfrm rot="0">
            <a:off x="983774" y="3334525"/>
            <a:ext cx="456546" cy="354307"/>
          </a:xfrm>
          <a:prstGeom prst="rect">
            <a:avLst/>
          </a:prstGeom>
        </p:spPr>
        <p:txBody>
          <a:bodyPr anchor="t" rtlCol="false" tIns="0" lIns="0" bIns="0" rIns="0">
            <a:spAutoFit/>
          </a:bodyPr>
          <a:lstStyle/>
          <a:p>
            <a:pPr algn="ctr">
              <a:lnSpc>
                <a:spcPts val="2519"/>
              </a:lnSpc>
            </a:pPr>
            <a:r>
              <a:rPr lang="en-US" sz="1799" b="true">
                <a:solidFill>
                  <a:srgbClr val="424242"/>
                </a:solidFill>
                <a:latin typeface="Agrandir Bold"/>
                <a:ea typeface="Agrandir Bold"/>
                <a:cs typeface="Agrandir Bold"/>
                <a:sym typeface="Agrandir Bold"/>
              </a:rPr>
              <a:t>01</a:t>
            </a:r>
          </a:p>
        </p:txBody>
      </p:sp>
      <p:sp>
        <p:nvSpPr>
          <p:cNvPr name="TextBox 39" id="39"/>
          <p:cNvSpPr txBox="true"/>
          <p:nvPr/>
        </p:nvSpPr>
        <p:spPr>
          <a:xfrm rot="0">
            <a:off x="4873738" y="3353575"/>
            <a:ext cx="2045722" cy="262255"/>
          </a:xfrm>
          <a:prstGeom prst="rect">
            <a:avLst/>
          </a:prstGeom>
        </p:spPr>
        <p:txBody>
          <a:bodyPr anchor="t" rtlCol="false" tIns="0" lIns="0" bIns="0" rIns="0">
            <a:spAutoFit/>
          </a:bodyPr>
          <a:lstStyle/>
          <a:p>
            <a:pPr algn="l">
              <a:lnSpc>
                <a:spcPts val="1820"/>
              </a:lnSpc>
            </a:pPr>
            <a:r>
              <a:rPr lang="en-US" sz="1300" b="true">
                <a:solidFill>
                  <a:srgbClr val="424242"/>
                </a:solidFill>
                <a:latin typeface="Agrandir Bold"/>
                <a:ea typeface="Agrandir Bold"/>
                <a:cs typeface="Agrandir Bold"/>
                <a:sym typeface="Agrandir Bold"/>
              </a:rPr>
              <a:t>Custom Solutions</a:t>
            </a:r>
          </a:p>
        </p:txBody>
      </p:sp>
      <p:sp>
        <p:nvSpPr>
          <p:cNvPr name="TextBox 40" id="40"/>
          <p:cNvSpPr txBox="true"/>
          <p:nvPr/>
        </p:nvSpPr>
        <p:spPr>
          <a:xfrm rot="0">
            <a:off x="3967748" y="3334525"/>
            <a:ext cx="500856" cy="354307"/>
          </a:xfrm>
          <a:prstGeom prst="rect">
            <a:avLst/>
          </a:prstGeom>
        </p:spPr>
        <p:txBody>
          <a:bodyPr anchor="t" rtlCol="false" tIns="0" lIns="0" bIns="0" rIns="0">
            <a:spAutoFit/>
          </a:bodyPr>
          <a:lstStyle/>
          <a:p>
            <a:pPr algn="ctr">
              <a:lnSpc>
                <a:spcPts val="2519"/>
              </a:lnSpc>
            </a:pPr>
            <a:r>
              <a:rPr lang="en-US" sz="1799" b="true">
                <a:solidFill>
                  <a:srgbClr val="424242"/>
                </a:solidFill>
                <a:latin typeface="Agrandir Bold"/>
                <a:ea typeface="Agrandir Bold"/>
                <a:cs typeface="Agrandir Bold"/>
                <a:sym typeface="Agrandir Bold"/>
              </a:rPr>
              <a:t>03</a:t>
            </a:r>
          </a:p>
        </p:txBody>
      </p:sp>
      <p:sp>
        <p:nvSpPr>
          <p:cNvPr name="TextBox 41" id="41"/>
          <p:cNvSpPr txBox="true"/>
          <p:nvPr/>
        </p:nvSpPr>
        <p:spPr>
          <a:xfrm rot="0">
            <a:off x="1852209" y="5500801"/>
            <a:ext cx="2177780" cy="262255"/>
          </a:xfrm>
          <a:prstGeom prst="rect">
            <a:avLst/>
          </a:prstGeom>
        </p:spPr>
        <p:txBody>
          <a:bodyPr anchor="t" rtlCol="false" tIns="0" lIns="0" bIns="0" rIns="0">
            <a:spAutoFit/>
          </a:bodyPr>
          <a:lstStyle/>
          <a:p>
            <a:pPr algn="l">
              <a:lnSpc>
                <a:spcPts val="1820"/>
              </a:lnSpc>
            </a:pPr>
            <a:r>
              <a:rPr lang="en-US" sz="1300" b="true">
                <a:solidFill>
                  <a:srgbClr val="424242"/>
                </a:solidFill>
                <a:latin typeface="Agrandir Bold"/>
                <a:ea typeface="Agrandir Bold"/>
                <a:cs typeface="Agrandir Bold"/>
                <a:sym typeface="Agrandir Bold"/>
              </a:rPr>
              <a:t>Latest Technology</a:t>
            </a:r>
          </a:p>
        </p:txBody>
      </p:sp>
      <p:sp>
        <p:nvSpPr>
          <p:cNvPr name="TextBox 42" id="42"/>
          <p:cNvSpPr txBox="true"/>
          <p:nvPr/>
        </p:nvSpPr>
        <p:spPr>
          <a:xfrm rot="0">
            <a:off x="917099" y="5481751"/>
            <a:ext cx="589896" cy="354307"/>
          </a:xfrm>
          <a:prstGeom prst="rect">
            <a:avLst/>
          </a:prstGeom>
        </p:spPr>
        <p:txBody>
          <a:bodyPr anchor="t" rtlCol="false" tIns="0" lIns="0" bIns="0" rIns="0">
            <a:spAutoFit/>
          </a:bodyPr>
          <a:lstStyle/>
          <a:p>
            <a:pPr algn="ctr">
              <a:lnSpc>
                <a:spcPts val="2519"/>
              </a:lnSpc>
            </a:pPr>
            <a:r>
              <a:rPr lang="en-US" sz="1799" b="true">
                <a:solidFill>
                  <a:srgbClr val="424242"/>
                </a:solidFill>
                <a:latin typeface="Agrandir Bold"/>
                <a:ea typeface="Agrandir Bold"/>
                <a:cs typeface="Agrandir Bold"/>
                <a:sym typeface="Agrandir Bold"/>
              </a:rPr>
              <a:t>02</a:t>
            </a:r>
          </a:p>
        </p:txBody>
      </p:sp>
      <p:sp>
        <p:nvSpPr>
          <p:cNvPr name="TextBox 43" id="43"/>
          <p:cNvSpPr txBox="true"/>
          <p:nvPr/>
        </p:nvSpPr>
        <p:spPr>
          <a:xfrm rot="0">
            <a:off x="4873738" y="5500801"/>
            <a:ext cx="2162912" cy="262255"/>
          </a:xfrm>
          <a:prstGeom prst="rect">
            <a:avLst/>
          </a:prstGeom>
        </p:spPr>
        <p:txBody>
          <a:bodyPr anchor="t" rtlCol="false" tIns="0" lIns="0" bIns="0" rIns="0">
            <a:spAutoFit/>
          </a:bodyPr>
          <a:lstStyle/>
          <a:p>
            <a:pPr algn="l">
              <a:lnSpc>
                <a:spcPts val="1820"/>
              </a:lnSpc>
            </a:pPr>
            <a:r>
              <a:rPr lang="en-US" sz="1300" b="true">
                <a:solidFill>
                  <a:srgbClr val="424242"/>
                </a:solidFill>
                <a:latin typeface="Agrandir Bold"/>
                <a:ea typeface="Agrandir Bold"/>
                <a:cs typeface="Agrandir Bold"/>
                <a:sym typeface="Agrandir Bold"/>
              </a:rPr>
              <a:t>Customer Focused</a:t>
            </a:r>
          </a:p>
        </p:txBody>
      </p:sp>
      <p:sp>
        <p:nvSpPr>
          <p:cNvPr name="TextBox 44" id="44"/>
          <p:cNvSpPr txBox="true"/>
          <p:nvPr/>
        </p:nvSpPr>
        <p:spPr>
          <a:xfrm rot="0">
            <a:off x="3967748" y="5481751"/>
            <a:ext cx="500856" cy="354307"/>
          </a:xfrm>
          <a:prstGeom prst="rect">
            <a:avLst/>
          </a:prstGeom>
        </p:spPr>
        <p:txBody>
          <a:bodyPr anchor="t" rtlCol="false" tIns="0" lIns="0" bIns="0" rIns="0">
            <a:spAutoFit/>
          </a:bodyPr>
          <a:lstStyle/>
          <a:p>
            <a:pPr algn="ctr">
              <a:lnSpc>
                <a:spcPts val="2519"/>
              </a:lnSpc>
            </a:pPr>
            <a:r>
              <a:rPr lang="en-US" sz="1799" b="true">
                <a:solidFill>
                  <a:srgbClr val="424242"/>
                </a:solidFill>
                <a:latin typeface="Agrandir Bold"/>
                <a:ea typeface="Agrandir Bold"/>
                <a:cs typeface="Agrandir Bold"/>
                <a:sym typeface="Agrandir Bold"/>
              </a:rPr>
              <a:t>04</a:t>
            </a:r>
          </a:p>
        </p:txBody>
      </p:sp>
      <p:sp>
        <p:nvSpPr>
          <p:cNvPr name="TextBox 45" id="45"/>
          <p:cNvSpPr txBox="true"/>
          <p:nvPr/>
        </p:nvSpPr>
        <p:spPr>
          <a:xfrm rot="0">
            <a:off x="741583" y="4077781"/>
            <a:ext cx="2836813" cy="64579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Our professionals have years of experience in designing and developing websites.</a:t>
            </a:r>
          </a:p>
        </p:txBody>
      </p:sp>
      <p:sp>
        <p:nvSpPr>
          <p:cNvPr name="TextBox 46" id="46"/>
          <p:cNvSpPr txBox="true"/>
          <p:nvPr/>
        </p:nvSpPr>
        <p:spPr>
          <a:xfrm rot="0">
            <a:off x="741583" y="6189007"/>
            <a:ext cx="2836813" cy="64579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We use modern &amp; latest tools and techniques to develop fast and reliable websites.</a:t>
            </a:r>
          </a:p>
        </p:txBody>
      </p:sp>
      <p:sp>
        <p:nvSpPr>
          <p:cNvPr name="TextBox 47" id="47"/>
          <p:cNvSpPr txBox="true"/>
          <p:nvPr/>
        </p:nvSpPr>
        <p:spPr>
          <a:xfrm rot="0">
            <a:off x="3780000" y="4077781"/>
            <a:ext cx="2944354" cy="64579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We don’t use generic templates. Every website we create is unique and tailored to your needs.</a:t>
            </a:r>
          </a:p>
        </p:txBody>
      </p:sp>
      <p:sp>
        <p:nvSpPr>
          <p:cNvPr name="TextBox 48" id="48"/>
          <p:cNvSpPr txBox="true"/>
          <p:nvPr/>
        </p:nvSpPr>
        <p:spPr>
          <a:xfrm rot="0">
            <a:off x="3780000" y="6189007"/>
            <a:ext cx="2944354" cy="64579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We work closely with our clients to understand their needs and deliver the best solutions.</a:t>
            </a:r>
          </a:p>
        </p:txBody>
      </p:sp>
      <p:sp>
        <p:nvSpPr>
          <p:cNvPr name="TextBox 49" id="49"/>
          <p:cNvSpPr txBox="true"/>
          <p:nvPr/>
        </p:nvSpPr>
        <p:spPr>
          <a:xfrm rot="0">
            <a:off x="1852209" y="7611746"/>
            <a:ext cx="2546807" cy="262255"/>
          </a:xfrm>
          <a:prstGeom prst="rect">
            <a:avLst/>
          </a:prstGeom>
        </p:spPr>
        <p:txBody>
          <a:bodyPr anchor="t" rtlCol="false" tIns="0" lIns="0" bIns="0" rIns="0">
            <a:spAutoFit/>
          </a:bodyPr>
          <a:lstStyle/>
          <a:p>
            <a:pPr algn="l">
              <a:lnSpc>
                <a:spcPts val="1820"/>
              </a:lnSpc>
            </a:pPr>
            <a:r>
              <a:rPr lang="en-US" sz="1300" b="true">
                <a:solidFill>
                  <a:srgbClr val="424242"/>
                </a:solidFill>
                <a:latin typeface="Agrandir Bold"/>
                <a:ea typeface="Agrandir Bold"/>
                <a:cs typeface="Agrandir Bold"/>
                <a:sym typeface="Agrandir Bold"/>
              </a:rPr>
              <a:t>AI-Powered Features</a:t>
            </a:r>
          </a:p>
        </p:txBody>
      </p:sp>
      <p:sp>
        <p:nvSpPr>
          <p:cNvPr name="TextBox 50" id="50"/>
          <p:cNvSpPr txBox="true"/>
          <p:nvPr/>
        </p:nvSpPr>
        <p:spPr>
          <a:xfrm rot="0">
            <a:off x="917099" y="7592696"/>
            <a:ext cx="589896" cy="354330"/>
          </a:xfrm>
          <a:prstGeom prst="rect">
            <a:avLst/>
          </a:prstGeom>
        </p:spPr>
        <p:txBody>
          <a:bodyPr anchor="t" rtlCol="false" tIns="0" lIns="0" bIns="0" rIns="0">
            <a:spAutoFit/>
          </a:bodyPr>
          <a:lstStyle/>
          <a:p>
            <a:pPr algn="ctr">
              <a:lnSpc>
                <a:spcPts val="2519"/>
              </a:lnSpc>
            </a:pPr>
            <a:r>
              <a:rPr lang="en-US" sz="1799" b="true">
                <a:solidFill>
                  <a:srgbClr val="424242"/>
                </a:solidFill>
                <a:latin typeface="Agrandir Bold"/>
                <a:ea typeface="Agrandir Bold"/>
                <a:cs typeface="Agrandir Bold"/>
                <a:sym typeface="Agrandir Bold"/>
              </a:rPr>
              <a:t>05</a:t>
            </a:r>
          </a:p>
        </p:txBody>
      </p:sp>
      <p:sp>
        <p:nvSpPr>
          <p:cNvPr name="TextBox 51" id="51"/>
          <p:cNvSpPr txBox="true"/>
          <p:nvPr/>
        </p:nvSpPr>
        <p:spPr>
          <a:xfrm rot="0">
            <a:off x="4873738" y="7611746"/>
            <a:ext cx="2890747" cy="262255"/>
          </a:xfrm>
          <a:prstGeom prst="rect">
            <a:avLst/>
          </a:prstGeom>
        </p:spPr>
        <p:txBody>
          <a:bodyPr anchor="t" rtlCol="false" tIns="0" lIns="0" bIns="0" rIns="0">
            <a:spAutoFit/>
          </a:bodyPr>
          <a:lstStyle/>
          <a:p>
            <a:pPr algn="l">
              <a:lnSpc>
                <a:spcPts val="1820"/>
              </a:lnSpc>
            </a:pPr>
            <a:r>
              <a:rPr lang="en-US" sz="1300" b="true">
                <a:solidFill>
                  <a:srgbClr val="424242"/>
                </a:solidFill>
                <a:latin typeface="Agrandir Bold"/>
                <a:ea typeface="Agrandir Bold"/>
                <a:cs typeface="Agrandir Bold"/>
                <a:sym typeface="Agrandir Bold"/>
              </a:rPr>
              <a:t>Affordable &amp; On-Time</a:t>
            </a:r>
          </a:p>
        </p:txBody>
      </p:sp>
      <p:sp>
        <p:nvSpPr>
          <p:cNvPr name="TextBox 52" id="52"/>
          <p:cNvSpPr txBox="true"/>
          <p:nvPr/>
        </p:nvSpPr>
        <p:spPr>
          <a:xfrm rot="0">
            <a:off x="3967748" y="7592696"/>
            <a:ext cx="500856" cy="354330"/>
          </a:xfrm>
          <a:prstGeom prst="rect">
            <a:avLst/>
          </a:prstGeom>
        </p:spPr>
        <p:txBody>
          <a:bodyPr anchor="t" rtlCol="false" tIns="0" lIns="0" bIns="0" rIns="0">
            <a:spAutoFit/>
          </a:bodyPr>
          <a:lstStyle/>
          <a:p>
            <a:pPr algn="ctr">
              <a:lnSpc>
                <a:spcPts val="2519"/>
              </a:lnSpc>
            </a:pPr>
            <a:r>
              <a:rPr lang="en-US" sz="1799" b="true">
                <a:solidFill>
                  <a:srgbClr val="424242"/>
                </a:solidFill>
                <a:latin typeface="Agrandir Bold"/>
                <a:ea typeface="Agrandir Bold"/>
                <a:cs typeface="Agrandir Bold"/>
                <a:sym typeface="Agrandir Bold"/>
              </a:rPr>
              <a:t>06</a:t>
            </a:r>
          </a:p>
        </p:txBody>
      </p:sp>
      <p:sp>
        <p:nvSpPr>
          <p:cNvPr name="TextBox 53" id="53"/>
          <p:cNvSpPr txBox="true"/>
          <p:nvPr/>
        </p:nvSpPr>
        <p:spPr>
          <a:xfrm rot="0">
            <a:off x="741583" y="8299953"/>
            <a:ext cx="2836813" cy="64579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We integrate AI technology to provide smarter, more efficient digital experiences.</a:t>
            </a:r>
          </a:p>
        </p:txBody>
      </p:sp>
      <p:sp>
        <p:nvSpPr>
          <p:cNvPr name="TextBox 54" id="54"/>
          <p:cNvSpPr txBox="true"/>
          <p:nvPr/>
        </p:nvSpPr>
        <p:spPr>
          <a:xfrm rot="0">
            <a:off x="3780000" y="8299953"/>
            <a:ext cx="2944354" cy="64579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High-quality web development at budget-friendly prices, always delivered on schedule.</a:t>
            </a:r>
          </a:p>
        </p:txBody>
      </p:sp>
      <p:sp>
        <p:nvSpPr>
          <p:cNvPr name="Freeform 55" id="55"/>
          <p:cNvSpPr/>
          <p:nvPr/>
        </p:nvSpPr>
        <p:spPr>
          <a:xfrm flipH="false" flipV="false" rot="0">
            <a:off x="756000" y="-296980"/>
            <a:ext cx="2833539" cy="3102252"/>
          </a:xfrm>
          <a:custGeom>
            <a:avLst/>
            <a:gdLst/>
            <a:ahLst/>
            <a:cxnLst/>
            <a:rect r="r" b="b" t="t" l="l"/>
            <a:pathLst>
              <a:path h="3102252" w="2833539">
                <a:moveTo>
                  <a:pt x="0" y="0"/>
                </a:moveTo>
                <a:lnTo>
                  <a:pt x="2833539" y="0"/>
                </a:lnTo>
                <a:lnTo>
                  <a:pt x="2833539" y="3102252"/>
                </a:lnTo>
                <a:lnTo>
                  <a:pt x="0" y="3102252"/>
                </a:lnTo>
                <a:lnTo>
                  <a:pt x="0" y="0"/>
                </a:lnTo>
                <a:close/>
              </a:path>
            </a:pathLst>
          </a:custGeom>
          <a:blipFill>
            <a:blip r:embed="rId14"/>
            <a:stretch>
              <a:fillRect l="-9483"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DF9F1"/>
        </a:solidFill>
      </p:bgPr>
    </p:bg>
    <p:spTree>
      <p:nvGrpSpPr>
        <p:cNvPr id="1" name=""/>
        <p:cNvGrpSpPr/>
        <p:nvPr/>
      </p:nvGrpSpPr>
      <p:grpSpPr>
        <a:xfrm>
          <a:off x="0" y="0"/>
          <a:ext cx="0" cy="0"/>
          <a:chOff x="0" y="0"/>
          <a:chExt cx="0" cy="0"/>
        </a:xfrm>
      </p:grpSpPr>
      <p:sp>
        <p:nvSpPr>
          <p:cNvPr name="TextBox 2" id="2"/>
          <p:cNvSpPr txBox="true"/>
          <p:nvPr/>
        </p:nvSpPr>
        <p:spPr>
          <a:xfrm rot="0">
            <a:off x="756000" y="1973828"/>
            <a:ext cx="4368542" cy="565151"/>
          </a:xfrm>
          <a:prstGeom prst="rect">
            <a:avLst/>
          </a:prstGeom>
        </p:spPr>
        <p:txBody>
          <a:bodyPr anchor="t" rtlCol="false" tIns="0" lIns="0" bIns="0" rIns="0">
            <a:spAutoFit/>
          </a:bodyPr>
          <a:lstStyle/>
          <a:p>
            <a:pPr algn="l">
              <a:lnSpc>
                <a:spcPts val="3500"/>
              </a:lnSpc>
            </a:pPr>
            <a:r>
              <a:rPr lang="en-US" sz="3500" b="true">
                <a:solidFill>
                  <a:srgbClr val="424242"/>
                </a:solidFill>
                <a:latin typeface="Agrandir Medium"/>
                <a:ea typeface="Agrandir Medium"/>
                <a:cs typeface="Agrandir Medium"/>
                <a:sym typeface="Agrandir Medium"/>
              </a:rPr>
              <a:t>Industries We Serve</a:t>
            </a:r>
          </a:p>
        </p:txBody>
      </p:sp>
      <p:grpSp>
        <p:nvGrpSpPr>
          <p:cNvPr name="Group 3" id="3"/>
          <p:cNvGrpSpPr/>
          <p:nvPr/>
        </p:nvGrpSpPr>
        <p:grpSpPr>
          <a:xfrm rot="5400000">
            <a:off x="6326922" y="1211571"/>
            <a:ext cx="1815973" cy="904831"/>
            <a:chOff x="0" y="0"/>
            <a:chExt cx="660400" cy="329053"/>
          </a:xfrm>
        </p:grpSpPr>
        <p:sp>
          <p:nvSpPr>
            <p:cNvPr name="Freeform 4" id="4"/>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1A695B"/>
            </a:solidFill>
          </p:spPr>
        </p:sp>
        <p:sp>
          <p:nvSpPr>
            <p:cNvPr name="TextBox 5" id="5"/>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sp>
        <p:nvSpPr>
          <p:cNvPr name="Freeform 6" id="6"/>
          <p:cNvSpPr/>
          <p:nvPr/>
        </p:nvSpPr>
        <p:spPr>
          <a:xfrm flipH="false" flipV="false" rot="-10800000">
            <a:off x="5885523" y="744545"/>
            <a:ext cx="918373" cy="918373"/>
          </a:xfrm>
          <a:custGeom>
            <a:avLst/>
            <a:gdLst/>
            <a:ahLst/>
            <a:cxnLst/>
            <a:rect r="r" b="b" t="t" l="l"/>
            <a:pathLst>
              <a:path h="918373" w="918373">
                <a:moveTo>
                  <a:pt x="0" y="0"/>
                </a:moveTo>
                <a:lnTo>
                  <a:pt x="918373" y="0"/>
                </a:lnTo>
                <a:lnTo>
                  <a:pt x="918373" y="918373"/>
                </a:lnTo>
                <a:lnTo>
                  <a:pt x="0" y="9183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5400000">
            <a:off x="5895700" y="1662918"/>
            <a:ext cx="908196" cy="908196"/>
            <a:chOff x="0" y="0"/>
            <a:chExt cx="420887" cy="420887"/>
          </a:xfrm>
        </p:grpSpPr>
        <p:sp>
          <p:nvSpPr>
            <p:cNvPr name="Freeform 8" id="8"/>
            <p:cNvSpPr/>
            <p:nvPr/>
          </p:nvSpPr>
          <p:spPr>
            <a:xfrm flipH="false" flipV="false" rot="0">
              <a:off x="0" y="0"/>
              <a:ext cx="420887" cy="420887"/>
            </a:xfrm>
            <a:custGeom>
              <a:avLst/>
              <a:gdLst/>
              <a:ahLst/>
              <a:cxnLst/>
              <a:rect r="r" b="b" t="t" l="l"/>
              <a:pathLst>
                <a:path h="420887" w="420887">
                  <a:moveTo>
                    <a:pt x="0" y="0"/>
                  </a:moveTo>
                  <a:lnTo>
                    <a:pt x="420887" y="0"/>
                  </a:lnTo>
                  <a:lnTo>
                    <a:pt x="420887" y="420887"/>
                  </a:lnTo>
                  <a:lnTo>
                    <a:pt x="0" y="420887"/>
                  </a:lnTo>
                  <a:close/>
                </a:path>
              </a:pathLst>
            </a:custGeom>
            <a:solidFill>
              <a:srgbClr val="0097B2"/>
            </a:solidFill>
          </p:spPr>
        </p:sp>
        <p:sp>
          <p:nvSpPr>
            <p:cNvPr name="TextBox 9" id="9"/>
            <p:cNvSpPr txBox="true"/>
            <p:nvPr/>
          </p:nvSpPr>
          <p:spPr>
            <a:xfrm>
              <a:off x="0" y="-28575"/>
              <a:ext cx="420887" cy="449462"/>
            </a:xfrm>
            <a:prstGeom prst="rect">
              <a:avLst/>
            </a:prstGeom>
          </p:spPr>
          <p:txBody>
            <a:bodyPr anchor="ctr" rtlCol="false" tIns="50800" lIns="50800" bIns="50800" rIns="50800"/>
            <a:lstStyle/>
            <a:p>
              <a:pPr algn="ctr">
                <a:lnSpc>
                  <a:spcPts val="1960"/>
                </a:lnSpc>
                <a:spcBef>
                  <a:spcPct val="0"/>
                </a:spcBef>
              </a:pPr>
            </a:p>
          </p:txBody>
        </p:sp>
      </p:grpSp>
      <p:grpSp>
        <p:nvGrpSpPr>
          <p:cNvPr name="Group 10" id="10"/>
          <p:cNvGrpSpPr/>
          <p:nvPr/>
        </p:nvGrpSpPr>
        <p:grpSpPr>
          <a:xfrm rot="-10800000">
            <a:off x="4929524" y="1203731"/>
            <a:ext cx="944773" cy="470745"/>
            <a:chOff x="0" y="0"/>
            <a:chExt cx="660400" cy="329053"/>
          </a:xfrm>
        </p:grpSpPr>
        <p:sp>
          <p:nvSpPr>
            <p:cNvPr name="Freeform 11" id="11"/>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04D182"/>
            </a:solidFill>
          </p:spPr>
        </p:sp>
        <p:sp>
          <p:nvSpPr>
            <p:cNvPr name="TextBox 12" id="12"/>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grpSp>
        <p:nvGrpSpPr>
          <p:cNvPr name="Group 13" id="13"/>
          <p:cNvGrpSpPr/>
          <p:nvPr/>
        </p:nvGrpSpPr>
        <p:grpSpPr>
          <a:xfrm rot="-10800000">
            <a:off x="4929524" y="744545"/>
            <a:ext cx="944773" cy="470745"/>
            <a:chOff x="0" y="0"/>
            <a:chExt cx="660400" cy="329053"/>
          </a:xfrm>
        </p:grpSpPr>
        <p:sp>
          <p:nvSpPr>
            <p:cNvPr name="Freeform 14" id="14"/>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217B6B"/>
            </a:solidFill>
          </p:spPr>
        </p:sp>
        <p:sp>
          <p:nvSpPr>
            <p:cNvPr name="TextBox 15" id="15"/>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grpSp>
        <p:nvGrpSpPr>
          <p:cNvPr name="Group 16" id="16"/>
          <p:cNvGrpSpPr/>
          <p:nvPr/>
        </p:nvGrpSpPr>
        <p:grpSpPr>
          <a:xfrm rot="0">
            <a:off x="756000" y="2945548"/>
            <a:ext cx="6065472" cy="937709"/>
            <a:chOff x="0" y="0"/>
            <a:chExt cx="3010504" cy="465417"/>
          </a:xfrm>
        </p:grpSpPr>
        <p:sp>
          <p:nvSpPr>
            <p:cNvPr name="Freeform 17" id="17"/>
            <p:cNvSpPr/>
            <p:nvPr/>
          </p:nvSpPr>
          <p:spPr>
            <a:xfrm flipH="false" flipV="false" rot="0">
              <a:off x="0" y="0"/>
              <a:ext cx="3010504" cy="465417"/>
            </a:xfrm>
            <a:custGeom>
              <a:avLst/>
              <a:gdLst/>
              <a:ahLst/>
              <a:cxnLst/>
              <a:rect r="r" b="b" t="t" l="l"/>
              <a:pathLst>
                <a:path h="465417" w="3010504">
                  <a:moveTo>
                    <a:pt x="63820" y="0"/>
                  </a:moveTo>
                  <a:lnTo>
                    <a:pt x="2946685" y="0"/>
                  </a:lnTo>
                  <a:cubicBezTo>
                    <a:pt x="2981931" y="0"/>
                    <a:pt x="3010504" y="28573"/>
                    <a:pt x="3010504" y="63820"/>
                  </a:cubicBezTo>
                  <a:lnTo>
                    <a:pt x="3010504" y="401598"/>
                  </a:lnTo>
                  <a:cubicBezTo>
                    <a:pt x="3010504" y="418524"/>
                    <a:pt x="3003781" y="434756"/>
                    <a:pt x="2991812" y="446725"/>
                  </a:cubicBezTo>
                  <a:cubicBezTo>
                    <a:pt x="2979844" y="458693"/>
                    <a:pt x="2963611" y="465417"/>
                    <a:pt x="2946685" y="465417"/>
                  </a:cubicBezTo>
                  <a:lnTo>
                    <a:pt x="63820" y="465417"/>
                  </a:lnTo>
                  <a:cubicBezTo>
                    <a:pt x="28573" y="465417"/>
                    <a:pt x="0" y="436844"/>
                    <a:pt x="0" y="401598"/>
                  </a:cubicBezTo>
                  <a:lnTo>
                    <a:pt x="0" y="63820"/>
                  </a:lnTo>
                  <a:cubicBezTo>
                    <a:pt x="0" y="28573"/>
                    <a:pt x="28573" y="0"/>
                    <a:pt x="63820" y="0"/>
                  </a:cubicBezTo>
                  <a:close/>
                </a:path>
              </a:pathLst>
            </a:custGeom>
            <a:solidFill>
              <a:srgbClr val="000000">
                <a:alpha val="0"/>
              </a:srgbClr>
            </a:solidFill>
            <a:ln w="19050" cap="rnd">
              <a:solidFill>
                <a:srgbClr val="424242"/>
              </a:solidFill>
              <a:prstDash val="solid"/>
              <a:round/>
            </a:ln>
          </p:spPr>
        </p:sp>
        <p:sp>
          <p:nvSpPr>
            <p:cNvPr name="TextBox 18" id="18"/>
            <p:cNvSpPr txBox="true"/>
            <p:nvPr/>
          </p:nvSpPr>
          <p:spPr>
            <a:xfrm>
              <a:off x="0" y="-28575"/>
              <a:ext cx="3010504" cy="493992"/>
            </a:xfrm>
            <a:prstGeom prst="rect">
              <a:avLst/>
            </a:prstGeom>
          </p:spPr>
          <p:txBody>
            <a:bodyPr anchor="ctr" rtlCol="false" tIns="50800" lIns="50800" bIns="50800" rIns="50800"/>
            <a:lstStyle/>
            <a:p>
              <a:pPr algn="ctr">
                <a:lnSpc>
                  <a:spcPts val="1960"/>
                </a:lnSpc>
                <a:spcBef>
                  <a:spcPct val="0"/>
                </a:spcBef>
              </a:pPr>
            </a:p>
          </p:txBody>
        </p:sp>
      </p:grpSp>
      <p:sp>
        <p:nvSpPr>
          <p:cNvPr name="TextBox 19" id="19"/>
          <p:cNvSpPr txBox="true"/>
          <p:nvPr/>
        </p:nvSpPr>
        <p:spPr>
          <a:xfrm rot="0">
            <a:off x="1192955" y="3021773"/>
            <a:ext cx="2071933" cy="354330"/>
          </a:xfrm>
          <a:prstGeom prst="rect">
            <a:avLst/>
          </a:prstGeom>
        </p:spPr>
        <p:txBody>
          <a:bodyPr anchor="t" rtlCol="false" tIns="0" lIns="0" bIns="0" rIns="0">
            <a:spAutoFit/>
          </a:bodyPr>
          <a:lstStyle/>
          <a:p>
            <a:pPr algn="l">
              <a:lnSpc>
                <a:spcPts val="2519"/>
              </a:lnSpc>
            </a:pPr>
            <a:r>
              <a:rPr lang="en-US" sz="1799" b="true">
                <a:solidFill>
                  <a:srgbClr val="424242"/>
                </a:solidFill>
                <a:latin typeface="Agrandir Bold"/>
                <a:ea typeface="Agrandir Bold"/>
                <a:cs typeface="Agrandir Bold"/>
                <a:sym typeface="Agrandir Bold"/>
              </a:rPr>
              <a:t>E-Commerce</a:t>
            </a:r>
          </a:p>
        </p:txBody>
      </p:sp>
      <p:sp>
        <p:nvSpPr>
          <p:cNvPr name="TextBox 20" id="20"/>
          <p:cNvSpPr txBox="true"/>
          <p:nvPr/>
        </p:nvSpPr>
        <p:spPr>
          <a:xfrm rot="0">
            <a:off x="1192955" y="3498537"/>
            <a:ext cx="5191563" cy="22669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Helping businesses sell products online with ease.</a:t>
            </a:r>
          </a:p>
        </p:txBody>
      </p:sp>
      <p:sp>
        <p:nvSpPr>
          <p:cNvPr name="Freeform 21" id="21"/>
          <p:cNvSpPr/>
          <p:nvPr/>
        </p:nvSpPr>
        <p:spPr>
          <a:xfrm flipH="true" flipV="true" rot="0">
            <a:off x="-227888" y="9841158"/>
            <a:ext cx="2019976" cy="1009988"/>
          </a:xfrm>
          <a:custGeom>
            <a:avLst/>
            <a:gdLst/>
            <a:ahLst/>
            <a:cxnLst/>
            <a:rect r="r" b="b" t="t" l="l"/>
            <a:pathLst>
              <a:path h="1009988" w="2019976">
                <a:moveTo>
                  <a:pt x="2019976" y="1009988"/>
                </a:moveTo>
                <a:lnTo>
                  <a:pt x="0" y="1009988"/>
                </a:lnTo>
                <a:lnTo>
                  <a:pt x="0" y="0"/>
                </a:lnTo>
                <a:lnTo>
                  <a:pt x="2019976" y="0"/>
                </a:lnTo>
                <a:lnTo>
                  <a:pt x="2019976" y="1009988"/>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2" id="22"/>
          <p:cNvGrpSpPr/>
          <p:nvPr/>
        </p:nvGrpSpPr>
        <p:grpSpPr>
          <a:xfrm rot="5400000">
            <a:off x="1792088" y="9852241"/>
            <a:ext cx="998905" cy="998905"/>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83F2"/>
            </a:solidFill>
          </p:spPr>
        </p:sp>
        <p:sp>
          <p:nvSpPr>
            <p:cNvPr name="TextBox 24" id="24"/>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sp>
        <p:nvSpPr>
          <p:cNvPr name="Freeform 25" id="25"/>
          <p:cNvSpPr/>
          <p:nvPr/>
        </p:nvSpPr>
        <p:spPr>
          <a:xfrm flipH="false" flipV="false" rot="0">
            <a:off x="2790992" y="9853402"/>
            <a:ext cx="997744" cy="997744"/>
          </a:xfrm>
          <a:custGeom>
            <a:avLst/>
            <a:gdLst/>
            <a:ahLst/>
            <a:cxnLst/>
            <a:rect r="r" b="b" t="t" l="l"/>
            <a:pathLst>
              <a:path h="997744" w="997744">
                <a:moveTo>
                  <a:pt x="0" y="0"/>
                </a:moveTo>
                <a:lnTo>
                  <a:pt x="997744" y="0"/>
                </a:lnTo>
                <a:lnTo>
                  <a:pt x="997744" y="997744"/>
                </a:lnTo>
                <a:lnTo>
                  <a:pt x="0" y="9977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6" id="26"/>
          <p:cNvGrpSpPr/>
          <p:nvPr/>
        </p:nvGrpSpPr>
        <p:grpSpPr>
          <a:xfrm rot="0">
            <a:off x="747264" y="4054706"/>
            <a:ext cx="6065472" cy="937709"/>
            <a:chOff x="0" y="0"/>
            <a:chExt cx="3010504" cy="465417"/>
          </a:xfrm>
        </p:grpSpPr>
        <p:sp>
          <p:nvSpPr>
            <p:cNvPr name="Freeform 27" id="27"/>
            <p:cNvSpPr/>
            <p:nvPr/>
          </p:nvSpPr>
          <p:spPr>
            <a:xfrm flipH="false" flipV="false" rot="0">
              <a:off x="0" y="0"/>
              <a:ext cx="3010504" cy="465417"/>
            </a:xfrm>
            <a:custGeom>
              <a:avLst/>
              <a:gdLst/>
              <a:ahLst/>
              <a:cxnLst/>
              <a:rect r="r" b="b" t="t" l="l"/>
              <a:pathLst>
                <a:path h="465417" w="3010504">
                  <a:moveTo>
                    <a:pt x="63820" y="0"/>
                  </a:moveTo>
                  <a:lnTo>
                    <a:pt x="2946685" y="0"/>
                  </a:lnTo>
                  <a:cubicBezTo>
                    <a:pt x="2981931" y="0"/>
                    <a:pt x="3010504" y="28573"/>
                    <a:pt x="3010504" y="63820"/>
                  </a:cubicBezTo>
                  <a:lnTo>
                    <a:pt x="3010504" y="401598"/>
                  </a:lnTo>
                  <a:cubicBezTo>
                    <a:pt x="3010504" y="418524"/>
                    <a:pt x="3003781" y="434756"/>
                    <a:pt x="2991812" y="446725"/>
                  </a:cubicBezTo>
                  <a:cubicBezTo>
                    <a:pt x="2979844" y="458693"/>
                    <a:pt x="2963611" y="465417"/>
                    <a:pt x="2946685" y="465417"/>
                  </a:cubicBezTo>
                  <a:lnTo>
                    <a:pt x="63820" y="465417"/>
                  </a:lnTo>
                  <a:cubicBezTo>
                    <a:pt x="28573" y="465417"/>
                    <a:pt x="0" y="436844"/>
                    <a:pt x="0" y="401598"/>
                  </a:cubicBezTo>
                  <a:lnTo>
                    <a:pt x="0" y="63820"/>
                  </a:lnTo>
                  <a:cubicBezTo>
                    <a:pt x="0" y="28573"/>
                    <a:pt x="28573" y="0"/>
                    <a:pt x="63820" y="0"/>
                  </a:cubicBezTo>
                  <a:close/>
                </a:path>
              </a:pathLst>
            </a:custGeom>
            <a:solidFill>
              <a:srgbClr val="000000">
                <a:alpha val="0"/>
              </a:srgbClr>
            </a:solidFill>
            <a:ln w="19050" cap="rnd">
              <a:solidFill>
                <a:srgbClr val="424242"/>
              </a:solidFill>
              <a:prstDash val="solid"/>
              <a:round/>
            </a:ln>
          </p:spPr>
        </p:sp>
        <p:sp>
          <p:nvSpPr>
            <p:cNvPr name="TextBox 28" id="28"/>
            <p:cNvSpPr txBox="true"/>
            <p:nvPr/>
          </p:nvSpPr>
          <p:spPr>
            <a:xfrm>
              <a:off x="0" y="-28575"/>
              <a:ext cx="3010504" cy="493992"/>
            </a:xfrm>
            <a:prstGeom prst="rect">
              <a:avLst/>
            </a:prstGeom>
          </p:spPr>
          <p:txBody>
            <a:bodyPr anchor="ctr" rtlCol="false" tIns="50800" lIns="50800" bIns="50800" rIns="50800"/>
            <a:lstStyle/>
            <a:p>
              <a:pPr algn="ctr">
                <a:lnSpc>
                  <a:spcPts val="1960"/>
                </a:lnSpc>
                <a:spcBef>
                  <a:spcPct val="0"/>
                </a:spcBef>
              </a:pPr>
            </a:p>
          </p:txBody>
        </p:sp>
      </p:grpSp>
      <p:sp>
        <p:nvSpPr>
          <p:cNvPr name="TextBox 29" id="29"/>
          <p:cNvSpPr txBox="true"/>
          <p:nvPr/>
        </p:nvSpPr>
        <p:spPr>
          <a:xfrm rot="0">
            <a:off x="1184218" y="4130932"/>
            <a:ext cx="2071933" cy="354330"/>
          </a:xfrm>
          <a:prstGeom prst="rect">
            <a:avLst/>
          </a:prstGeom>
        </p:spPr>
        <p:txBody>
          <a:bodyPr anchor="t" rtlCol="false" tIns="0" lIns="0" bIns="0" rIns="0">
            <a:spAutoFit/>
          </a:bodyPr>
          <a:lstStyle/>
          <a:p>
            <a:pPr algn="l">
              <a:lnSpc>
                <a:spcPts val="2519"/>
              </a:lnSpc>
            </a:pPr>
            <a:r>
              <a:rPr lang="en-US" sz="1799" b="true">
                <a:solidFill>
                  <a:srgbClr val="424242"/>
                </a:solidFill>
                <a:latin typeface="Agrandir Bold"/>
                <a:ea typeface="Agrandir Bold"/>
                <a:cs typeface="Agrandir Bold"/>
                <a:sym typeface="Agrandir Bold"/>
              </a:rPr>
              <a:t>Healthcare</a:t>
            </a:r>
          </a:p>
        </p:txBody>
      </p:sp>
      <p:sp>
        <p:nvSpPr>
          <p:cNvPr name="TextBox 30" id="30"/>
          <p:cNvSpPr txBox="true"/>
          <p:nvPr/>
        </p:nvSpPr>
        <p:spPr>
          <a:xfrm rot="0">
            <a:off x="1184218" y="4607696"/>
            <a:ext cx="5191563" cy="22669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Creating digital solutions for hospitals, clinics, and medical professionals.</a:t>
            </a:r>
          </a:p>
        </p:txBody>
      </p:sp>
      <p:grpSp>
        <p:nvGrpSpPr>
          <p:cNvPr name="Group 31" id="31"/>
          <p:cNvGrpSpPr/>
          <p:nvPr/>
        </p:nvGrpSpPr>
        <p:grpSpPr>
          <a:xfrm rot="0">
            <a:off x="756000" y="5163865"/>
            <a:ext cx="6065472" cy="937709"/>
            <a:chOff x="0" y="0"/>
            <a:chExt cx="3010504" cy="465417"/>
          </a:xfrm>
        </p:grpSpPr>
        <p:sp>
          <p:nvSpPr>
            <p:cNvPr name="Freeform 32" id="32"/>
            <p:cNvSpPr/>
            <p:nvPr/>
          </p:nvSpPr>
          <p:spPr>
            <a:xfrm flipH="false" flipV="false" rot="0">
              <a:off x="0" y="0"/>
              <a:ext cx="3010504" cy="465417"/>
            </a:xfrm>
            <a:custGeom>
              <a:avLst/>
              <a:gdLst/>
              <a:ahLst/>
              <a:cxnLst/>
              <a:rect r="r" b="b" t="t" l="l"/>
              <a:pathLst>
                <a:path h="465417" w="3010504">
                  <a:moveTo>
                    <a:pt x="63820" y="0"/>
                  </a:moveTo>
                  <a:lnTo>
                    <a:pt x="2946685" y="0"/>
                  </a:lnTo>
                  <a:cubicBezTo>
                    <a:pt x="2981931" y="0"/>
                    <a:pt x="3010504" y="28573"/>
                    <a:pt x="3010504" y="63820"/>
                  </a:cubicBezTo>
                  <a:lnTo>
                    <a:pt x="3010504" y="401598"/>
                  </a:lnTo>
                  <a:cubicBezTo>
                    <a:pt x="3010504" y="418524"/>
                    <a:pt x="3003781" y="434756"/>
                    <a:pt x="2991812" y="446725"/>
                  </a:cubicBezTo>
                  <a:cubicBezTo>
                    <a:pt x="2979844" y="458693"/>
                    <a:pt x="2963611" y="465417"/>
                    <a:pt x="2946685" y="465417"/>
                  </a:cubicBezTo>
                  <a:lnTo>
                    <a:pt x="63820" y="465417"/>
                  </a:lnTo>
                  <a:cubicBezTo>
                    <a:pt x="28573" y="465417"/>
                    <a:pt x="0" y="436844"/>
                    <a:pt x="0" y="401598"/>
                  </a:cubicBezTo>
                  <a:lnTo>
                    <a:pt x="0" y="63820"/>
                  </a:lnTo>
                  <a:cubicBezTo>
                    <a:pt x="0" y="28573"/>
                    <a:pt x="28573" y="0"/>
                    <a:pt x="63820" y="0"/>
                  </a:cubicBezTo>
                  <a:close/>
                </a:path>
              </a:pathLst>
            </a:custGeom>
            <a:solidFill>
              <a:srgbClr val="000000">
                <a:alpha val="0"/>
              </a:srgbClr>
            </a:solidFill>
            <a:ln w="19050" cap="rnd">
              <a:solidFill>
                <a:srgbClr val="424242"/>
              </a:solidFill>
              <a:prstDash val="solid"/>
              <a:round/>
            </a:ln>
          </p:spPr>
        </p:sp>
        <p:sp>
          <p:nvSpPr>
            <p:cNvPr name="TextBox 33" id="33"/>
            <p:cNvSpPr txBox="true"/>
            <p:nvPr/>
          </p:nvSpPr>
          <p:spPr>
            <a:xfrm>
              <a:off x="0" y="-28575"/>
              <a:ext cx="3010504" cy="493992"/>
            </a:xfrm>
            <a:prstGeom prst="rect">
              <a:avLst/>
            </a:prstGeom>
          </p:spPr>
          <p:txBody>
            <a:bodyPr anchor="ctr" rtlCol="false" tIns="50800" lIns="50800" bIns="50800" rIns="50800"/>
            <a:lstStyle/>
            <a:p>
              <a:pPr algn="ctr">
                <a:lnSpc>
                  <a:spcPts val="1960"/>
                </a:lnSpc>
                <a:spcBef>
                  <a:spcPct val="0"/>
                </a:spcBef>
              </a:pPr>
            </a:p>
          </p:txBody>
        </p:sp>
      </p:grpSp>
      <p:sp>
        <p:nvSpPr>
          <p:cNvPr name="TextBox 34" id="34"/>
          <p:cNvSpPr txBox="true"/>
          <p:nvPr/>
        </p:nvSpPr>
        <p:spPr>
          <a:xfrm rot="0">
            <a:off x="1192955" y="5240090"/>
            <a:ext cx="2071933" cy="354330"/>
          </a:xfrm>
          <a:prstGeom prst="rect">
            <a:avLst/>
          </a:prstGeom>
        </p:spPr>
        <p:txBody>
          <a:bodyPr anchor="t" rtlCol="false" tIns="0" lIns="0" bIns="0" rIns="0">
            <a:spAutoFit/>
          </a:bodyPr>
          <a:lstStyle/>
          <a:p>
            <a:pPr algn="l">
              <a:lnSpc>
                <a:spcPts val="2519"/>
              </a:lnSpc>
            </a:pPr>
            <a:r>
              <a:rPr lang="en-US" sz="1799" b="true">
                <a:solidFill>
                  <a:srgbClr val="424242"/>
                </a:solidFill>
                <a:latin typeface="Agrandir Bold"/>
                <a:ea typeface="Agrandir Bold"/>
                <a:cs typeface="Agrandir Bold"/>
                <a:sym typeface="Agrandir Bold"/>
              </a:rPr>
              <a:t>Real Estate</a:t>
            </a:r>
          </a:p>
        </p:txBody>
      </p:sp>
      <p:sp>
        <p:nvSpPr>
          <p:cNvPr name="TextBox 35" id="35"/>
          <p:cNvSpPr txBox="true"/>
          <p:nvPr/>
        </p:nvSpPr>
        <p:spPr>
          <a:xfrm rot="0">
            <a:off x="1175482" y="5716854"/>
            <a:ext cx="5191563" cy="22669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Building websites for property listings, agents, and real estate agencies.</a:t>
            </a:r>
          </a:p>
        </p:txBody>
      </p:sp>
      <p:grpSp>
        <p:nvGrpSpPr>
          <p:cNvPr name="Group 36" id="36"/>
          <p:cNvGrpSpPr/>
          <p:nvPr/>
        </p:nvGrpSpPr>
        <p:grpSpPr>
          <a:xfrm rot="0">
            <a:off x="747264" y="6273023"/>
            <a:ext cx="6065472" cy="937709"/>
            <a:chOff x="0" y="0"/>
            <a:chExt cx="3010504" cy="465417"/>
          </a:xfrm>
        </p:grpSpPr>
        <p:sp>
          <p:nvSpPr>
            <p:cNvPr name="Freeform 37" id="37"/>
            <p:cNvSpPr/>
            <p:nvPr/>
          </p:nvSpPr>
          <p:spPr>
            <a:xfrm flipH="false" flipV="false" rot="0">
              <a:off x="0" y="0"/>
              <a:ext cx="3010504" cy="465417"/>
            </a:xfrm>
            <a:custGeom>
              <a:avLst/>
              <a:gdLst/>
              <a:ahLst/>
              <a:cxnLst/>
              <a:rect r="r" b="b" t="t" l="l"/>
              <a:pathLst>
                <a:path h="465417" w="3010504">
                  <a:moveTo>
                    <a:pt x="63820" y="0"/>
                  </a:moveTo>
                  <a:lnTo>
                    <a:pt x="2946685" y="0"/>
                  </a:lnTo>
                  <a:cubicBezTo>
                    <a:pt x="2981931" y="0"/>
                    <a:pt x="3010504" y="28573"/>
                    <a:pt x="3010504" y="63820"/>
                  </a:cubicBezTo>
                  <a:lnTo>
                    <a:pt x="3010504" y="401598"/>
                  </a:lnTo>
                  <a:cubicBezTo>
                    <a:pt x="3010504" y="418524"/>
                    <a:pt x="3003781" y="434756"/>
                    <a:pt x="2991812" y="446725"/>
                  </a:cubicBezTo>
                  <a:cubicBezTo>
                    <a:pt x="2979844" y="458693"/>
                    <a:pt x="2963611" y="465417"/>
                    <a:pt x="2946685" y="465417"/>
                  </a:cubicBezTo>
                  <a:lnTo>
                    <a:pt x="63820" y="465417"/>
                  </a:lnTo>
                  <a:cubicBezTo>
                    <a:pt x="28573" y="465417"/>
                    <a:pt x="0" y="436844"/>
                    <a:pt x="0" y="401598"/>
                  </a:cubicBezTo>
                  <a:lnTo>
                    <a:pt x="0" y="63820"/>
                  </a:lnTo>
                  <a:cubicBezTo>
                    <a:pt x="0" y="28573"/>
                    <a:pt x="28573" y="0"/>
                    <a:pt x="63820" y="0"/>
                  </a:cubicBezTo>
                  <a:close/>
                </a:path>
              </a:pathLst>
            </a:custGeom>
            <a:solidFill>
              <a:srgbClr val="000000">
                <a:alpha val="0"/>
              </a:srgbClr>
            </a:solidFill>
            <a:ln w="19050" cap="rnd">
              <a:solidFill>
                <a:srgbClr val="424242"/>
              </a:solidFill>
              <a:prstDash val="solid"/>
              <a:round/>
            </a:ln>
          </p:spPr>
        </p:sp>
        <p:sp>
          <p:nvSpPr>
            <p:cNvPr name="TextBox 38" id="38"/>
            <p:cNvSpPr txBox="true"/>
            <p:nvPr/>
          </p:nvSpPr>
          <p:spPr>
            <a:xfrm>
              <a:off x="0" y="-28575"/>
              <a:ext cx="3010504" cy="493992"/>
            </a:xfrm>
            <a:prstGeom prst="rect">
              <a:avLst/>
            </a:prstGeom>
          </p:spPr>
          <p:txBody>
            <a:bodyPr anchor="ctr" rtlCol="false" tIns="50800" lIns="50800" bIns="50800" rIns="50800"/>
            <a:lstStyle/>
            <a:p>
              <a:pPr algn="ctr">
                <a:lnSpc>
                  <a:spcPts val="1960"/>
                </a:lnSpc>
                <a:spcBef>
                  <a:spcPct val="0"/>
                </a:spcBef>
              </a:pPr>
            </a:p>
          </p:txBody>
        </p:sp>
      </p:grpSp>
      <p:sp>
        <p:nvSpPr>
          <p:cNvPr name="TextBox 39" id="39"/>
          <p:cNvSpPr txBox="true"/>
          <p:nvPr/>
        </p:nvSpPr>
        <p:spPr>
          <a:xfrm rot="0">
            <a:off x="1184218" y="6349249"/>
            <a:ext cx="2071933" cy="354330"/>
          </a:xfrm>
          <a:prstGeom prst="rect">
            <a:avLst/>
          </a:prstGeom>
        </p:spPr>
        <p:txBody>
          <a:bodyPr anchor="t" rtlCol="false" tIns="0" lIns="0" bIns="0" rIns="0">
            <a:spAutoFit/>
          </a:bodyPr>
          <a:lstStyle/>
          <a:p>
            <a:pPr algn="l">
              <a:lnSpc>
                <a:spcPts val="2519"/>
              </a:lnSpc>
            </a:pPr>
            <a:r>
              <a:rPr lang="en-US" sz="1799" b="true">
                <a:solidFill>
                  <a:srgbClr val="424242"/>
                </a:solidFill>
                <a:latin typeface="Agrandir Bold"/>
                <a:ea typeface="Agrandir Bold"/>
                <a:cs typeface="Agrandir Bold"/>
                <a:sym typeface="Agrandir Bold"/>
              </a:rPr>
              <a:t>Education</a:t>
            </a:r>
          </a:p>
        </p:txBody>
      </p:sp>
      <p:sp>
        <p:nvSpPr>
          <p:cNvPr name="TextBox 40" id="40"/>
          <p:cNvSpPr txBox="true"/>
          <p:nvPr/>
        </p:nvSpPr>
        <p:spPr>
          <a:xfrm rot="0">
            <a:off x="1166746" y="6826013"/>
            <a:ext cx="5191563" cy="22669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Online learning platforms, school websites, and e-learning systems.</a:t>
            </a:r>
          </a:p>
        </p:txBody>
      </p:sp>
      <p:grpSp>
        <p:nvGrpSpPr>
          <p:cNvPr name="Group 41" id="41"/>
          <p:cNvGrpSpPr/>
          <p:nvPr/>
        </p:nvGrpSpPr>
        <p:grpSpPr>
          <a:xfrm rot="0">
            <a:off x="738528" y="7382182"/>
            <a:ext cx="6065472" cy="937709"/>
            <a:chOff x="0" y="0"/>
            <a:chExt cx="3010504" cy="465417"/>
          </a:xfrm>
        </p:grpSpPr>
        <p:sp>
          <p:nvSpPr>
            <p:cNvPr name="Freeform 42" id="42"/>
            <p:cNvSpPr/>
            <p:nvPr/>
          </p:nvSpPr>
          <p:spPr>
            <a:xfrm flipH="false" flipV="false" rot="0">
              <a:off x="0" y="0"/>
              <a:ext cx="3010504" cy="465417"/>
            </a:xfrm>
            <a:custGeom>
              <a:avLst/>
              <a:gdLst/>
              <a:ahLst/>
              <a:cxnLst/>
              <a:rect r="r" b="b" t="t" l="l"/>
              <a:pathLst>
                <a:path h="465417" w="3010504">
                  <a:moveTo>
                    <a:pt x="63820" y="0"/>
                  </a:moveTo>
                  <a:lnTo>
                    <a:pt x="2946685" y="0"/>
                  </a:lnTo>
                  <a:cubicBezTo>
                    <a:pt x="2981931" y="0"/>
                    <a:pt x="3010504" y="28573"/>
                    <a:pt x="3010504" y="63820"/>
                  </a:cubicBezTo>
                  <a:lnTo>
                    <a:pt x="3010504" y="401598"/>
                  </a:lnTo>
                  <a:cubicBezTo>
                    <a:pt x="3010504" y="418524"/>
                    <a:pt x="3003781" y="434756"/>
                    <a:pt x="2991812" y="446725"/>
                  </a:cubicBezTo>
                  <a:cubicBezTo>
                    <a:pt x="2979844" y="458693"/>
                    <a:pt x="2963611" y="465417"/>
                    <a:pt x="2946685" y="465417"/>
                  </a:cubicBezTo>
                  <a:lnTo>
                    <a:pt x="63820" y="465417"/>
                  </a:lnTo>
                  <a:cubicBezTo>
                    <a:pt x="28573" y="465417"/>
                    <a:pt x="0" y="436844"/>
                    <a:pt x="0" y="401598"/>
                  </a:cubicBezTo>
                  <a:lnTo>
                    <a:pt x="0" y="63820"/>
                  </a:lnTo>
                  <a:cubicBezTo>
                    <a:pt x="0" y="28573"/>
                    <a:pt x="28573" y="0"/>
                    <a:pt x="63820" y="0"/>
                  </a:cubicBezTo>
                  <a:close/>
                </a:path>
              </a:pathLst>
            </a:custGeom>
            <a:solidFill>
              <a:srgbClr val="000000">
                <a:alpha val="0"/>
              </a:srgbClr>
            </a:solidFill>
            <a:ln w="19050" cap="rnd">
              <a:solidFill>
                <a:srgbClr val="424242"/>
              </a:solidFill>
              <a:prstDash val="solid"/>
              <a:round/>
            </a:ln>
          </p:spPr>
        </p:sp>
        <p:sp>
          <p:nvSpPr>
            <p:cNvPr name="TextBox 43" id="43"/>
            <p:cNvSpPr txBox="true"/>
            <p:nvPr/>
          </p:nvSpPr>
          <p:spPr>
            <a:xfrm>
              <a:off x="0" y="-28575"/>
              <a:ext cx="3010504" cy="493992"/>
            </a:xfrm>
            <a:prstGeom prst="rect">
              <a:avLst/>
            </a:prstGeom>
          </p:spPr>
          <p:txBody>
            <a:bodyPr anchor="ctr" rtlCol="false" tIns="50800" lIns="50800" bIns="50800" rIns="50800"/>
            <a:lstStyle/>
            <a:p>
              <a:pPr algn="ctr">
                <a:lnSpc>
                  <a:spcPts val="1960"/>
                </a:lnSpc>
                <a:spcBef>
                  <a:spcPct val="0"/>
                </a:spcBef>
              </a:pPr>
            </a:p>
          </p:txBody>
        </p:sp>
      </p:grpSp>
      <p:sp>
        <p:nvSpPr>
          <p:cNvPr name="TextBox 44" id="44"/>
          <p:cNvSpPr txBox="true"/>
          <p:nvPr/>
        </p:nvSpPr>
        <p:spPr>
          <a:xfrm rot="0">
            <a:off x="1175482" y="7458408"/>
            <a:ext cx="2071933" cy="354330"/>
          </a:xfrm>
          <a:prstGeom prst="rect">
            <a:avLst/>
          </a:prstGeom>
        </p:spPr>
        <p:txBody>
          <a:bodyPr anchor="t" rtlCol="false" tIns="0" lIns="0" bIns="0" rIns="0">
            <a:spAutoFit/>
          </a:bodyPr>
          <a:lstStyle/>
          <a:p>
            <a:pPr algn="l">
              <a:lnSpc>
                <a:spcPts val="2519"/>
              </a:lnSpc>
            </a:pPr>
            <a:r>
              <a:rPr lang="en-US" sz="1799" b="true">
                <a:solidFill>
                  <a:srgbClr val="424242"/>
                </a:solidFill>
                <a:latin typeface="Agrandir Bold"/>
                <a:ea typeface="Agrandir Bold"/>
                <a:cs typeface="Agrandir Bold"/>
                <a:sym typeface="Agrandir Bold"/>
              </a:rPr>
              <a:t>Finance</a:t>
            </a:r>
          </a:p>
        </p:txBody>
      </p:sp>
      <p:sp>
        <p:nvSpPr>
          <p:cNvPr name="TextBox 45" id="45"/>
          <p:cNvSpPr txBox="true"/>
          <p:nvPr/>
        </p:nvSpPr>
        <p:spPr>
          <a:xfrm rot="0">
            <a:off x="1158010" y="7935171"/>
            <a:ext cx="5191563" cy="22669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Secure platforms for financial services, banking, and investment firms.</a:t>
            </a:r>
          </a:p>
        </p:txBody>
      </p:sp>
      <p:grpSp>
        <p:nvGrpSpPr>
          <p:cNvPr name="Group 46" id="46"/>
          <p:cNvGrpSpPr/>
          <p:nvPr/>
        </p:nvGrpSpPr>
        <p:grpSpPr>
          <a:xfrm rot="0">
            <a:off x="756000" y="8491341"/>
            <a:ext cx="6065472" cy="937709"/>
            <a:chOff x="0" y="0"/>
            <a:chExt cx="3010504" cy="465417"/>
          </a:xfrm>
        </p:grpSpPr>
        <p:sp>
          <p:nvSpPr>
            <p:cNvPr name="Freeform 47" id="47"/>
            <p:cNvSpPr/>
            <p:nvPr/>
          </p:nvSpPr>
          <p:spPr>
            <a:xfrm flipH="false" flipV="false" rot="0">
              <a:off x="0" y="0"/>
              <a:ext cx="3010504" cy="465417"/>
            </a:xfrm>
            <a:custGeom>
              <a:avLst/>
              <a:gdLst/>
              <a:ahLst/>
              <a:cxnLst/>
              <a:rect r="r" b="b" t="t" l="l"/>
              <a:pathLst>
                <a:path h="465417" w="3010504">
                  <a:moveTo>
                    <a:pt x="63820" y="0"/>
                  </a:moveTo>
                  <a:lnTo>
                    <a:pt x="2946685" y="0"/>
                  </a:lnTo>
                  <a:cubicBezTo>
                    <a:pt x="2981931" y="0"/>
                    <a:pt x="3010504" y="28573"/>
                    <a:pt x="3010504" y="63820"/>
                  </a:cubicBezTo>
                  <a:lnTo>
                    <a:pt x="3010504" y="401598"/>
                  </a:lnTo>
                  <a:cubicBezTo>
                    <a:pt x="3010504" y="418524"/>
                    <a:pt x="3003781" y="434756"/>
                    <a:pt x="2991812" y="446725"/>
                  </a:cubicBezTo>
                  <a:cubicBezTo>
                    <a:pt x="2979844" y="458693"/>
                    <a:pt x="2963611" y="465417"/>
                    <a:pt x="2946685" y="465417"/>
                  </a:cubicBezTo>
                  <a:lnTo>
                    <a:pt x="63820" y="465417"/>
                  </a:lnTo>
                  <a:cubicBezTo>
                    <a:pt x="28573" y="465417"/>
                    <a:pt x="0" y="436844"/>
                    <a:pt x="0" y="401598"/>
                  </a:cubicBezTo>
                  <a:lnTo>
                    <a:pt x="0" y="63820"/>
                  </a:lnTo>
                  <a:cubicBezTo>
                    <a:pt x="0" y="28573"/>
                    <a:pt x="28573" y="0"/>
                    <a:pt x="63820" y="0"/>
                  </a:cubicBezTo>
                  <a:close/>
                </a:path>
              </a:pathLst>
            </a:custGeom>
            <a:solidFill>
              <a:srgbClr val="000000">
                <a:alpha val="0"/>
              </a:srgbClr>
            </a:solidFill>
            <a:ln w="19050" cap="rnd">
              <a:solidFill>
                <a:srgbClr val="424242"/>
              </a:solidFill>
              <a:prstDash val="solid"/>
              <a:round/>
            </a:ln>
          </p:spPr>
        </p:sp>
        <p:sp>
          <p:nvSpPr>
            <p:cNvPr name="TextBox 48" id="48"/>
            <p:cNvSpPr txBox="true"/>
            <p:nvPr/>
          </p:nvSpPr>
          <p:spPr>
            <a:xfrm>
              <a:off x="0" y="-28575"/>
              <a:ext cx="3010504" cy="493992"/>
            </a:xfrm>
            <a:prstGeom prst="rect">
              <a:avLst/>
            </a:prstGeom>
          </p:spPr>
          <p:txBody>
            <a:bodyPr anchor="ctr" rtlCol="false" tIns="50800" lIns="50800" bIns="50800" rIns="50800"/>
            <a:lstStyle/>
            <a:p>
              <a:pPr algn="ctr">
                <a:lnSpc>
                  <a:spcPts val="1960"/>
                </a:lnSpc>
                <a:spcBef>
                  <a:spcPct val="0"/>
                </a:spcBef>
              </a:pPr>
            </a:p>
          </p:txBody>
        </p:sp>
      </p:grpSp>
      <p:sp>
        <p:nvSpPr>
          <p:cNvPr name="TextBox 49" id="49"/>
          <p:cNvSpPr txBox="true"/>
          <p:nvPr/>
        </p:nvSpPr>
        <p:spPr>
          <a:xfrm rot="0">
            <a:off x="1192955" y="8567566"/>
            <a:ext cx="2071933" cy="354330"/>
          </a:xfrm>
          <a:prstGeom prst="rect">
            <a:avLst/>
          </a:prstGeom>
        </p:spPr>
        <p:txBody>
          <a:bodyPr anchor="t" rtlCol="false" tIns="0" lIns="0" bIns="0" rIns="0">
            <a:spAutoFit/>
          </a:bodyPr>
          <a:lstStyle/>
          <a:p>
            <a:pPr algn="l">
              <a:lnSpc>
                <a:spcPts val="2519"/>
              </a:lnSpc>
            </a:pPr>
            <a:r>
              <a:rPr lang="en-US" sz="1799" b="true">
                <a:solidFill>
                  <a:srgbClr val="424242"/>
                </a:solidFill>
                <a:latin typeface="Agrandir Bold"/>
                <a:ea typeface="Agrandir Bold"/>
                <a:cs typeface="Agrandir Bold"/>
                <a:sym typeface="Agrandir Bold"/>
              </a:rPr>
              <a:t>Retail &amp; More</a:t>
            </a:r>
          </a:p>
        </p:txBody>
      </p:sp>
      <p:sp>
        <p:nvSpPr>
          <p:cNvPr name="TextBox 50" id="50"/>
          <p:cNvSpPr txBox="true"/>
          <p:nvPr/>
        </p:nvSpPr>
        <p:spPr>
          <a:xfrm rot="0">
            <a:off x="1175482" y="9044330"/>
            <a:ext cx="5191563" cy="226695"/>
          </a:xfrm>
          <a:prstGeom prst="rect">
            <a:avLst/>
          </a:prstGeom>
        </p:spPr>
        <p:txBody>
          <a:bodyPr anchor="t" rtlCol="false" tIns="0" lIns="0" bIns="0" rIns="0">
            <a:spAutoFit/>
          </a:bodyPr>
          <a:lstStyle/>
          <a:p>
            <a:pPr algn="l">
              <a:lnSpc>
                <a:spcPts val="1680"/>
              </a:lnSpc>
            </a:pPr>
            <a:r>
              <a:rPr lang="en-US" sz="1200">
                <a:solidFill>
                  <a:srgbClr val="424242"/>
                </a:solidFill>
                <a:latin typeface="Agrandir"/>
                <a:ea typeface="Agrandir"/>
                <a:cs typeface="Agrandir"/>
                <a:sym typeface="Agrandir"/>
              </a:rPr>
              <a:t>Digital solutions for various businesses across multiple industries.</a:t>
            </a:r>
          </a:p>
        </p:txBody>
      </p:sp>
      <p:sp>
        <p:nvSpPr>
          <p:cNvPr name="Freeform 51" id="51"/>
          <p:cNvSpPr/>
          <p:nvPr/>
        </p:nvSpPr>
        <p:spPr>
          <a:xfrm flipH="false" flipV="false" rot="0">
            <a:off x="756000" y="-296980"/>
            <a:ext cx="2833539" cy="3102252"/>
          </a:xfrm>
          <a:custGeom>
            <a:avLst/>
            <a:gdLst/>
            <a:ahLst/>
            <a:cxnLst/>
            <a:rect r="r" b="b" t="t" l="l"/>
            <a:pathLst>
              <a:path h="3102252" w="2833539">
                <a:moveTo>
                  <a:pt x="0" y="0"/>
                </a:moveTo>
                <a:lnTo>
                  <a:pt x="2833539" y="0"/>
                </a:lnTo>
                <a:lnTo>
                  <a:pt x="2833539" y="3102252"/>
                </a:lnTo>
                <a:lnTo>
                  <a:pt x="0" y="3102252"/>
                </a:lnTo>
                <a:lnTo>
                  <a:pt x="0" y="0"/>
                </a:lnTo>
                <a:close/>
              </a:path>
            </a:pathLst>
          </a:custGeom>
          <a:blipFill>
            <a:blip r:embed="rId8"/>
            <a:stretch>
              <a:fillRect l="-9483"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DF9F1"/>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62826" y="4260387"/>
            <a:ext cx="5034348" cy="3020609"/>
            <a:chOff x="0" y="0"/>
            <a:chExt cx="6350000" cy="3810000"/>
          </a:xfrm>
        </p:grpSpPr>
        <p:sp>
          <p:nvSpPr>
            <p:cNvPr name="Freeform 3" id="3"/>
            <p:cNvSpPr/>
            <p:nvPr/>
          </p:nvSpPr>
          <p:spPr>
            <a:xfrm flipH="false" flipV="false" rot="0">
              <a:off x="0" y="0"/>
              <a:ext cx="6350000" cy="3810000"/>
            </a:xfrm>
            <a:custGeom>
              <a:avLst/>
              <a:gdLst/>
              <a:ahLst/>
              <a:cxnLst/>
              <a:rect r="r" b="b" t="t" l="l"/>
              <a:pathLst>
                <a:path h="3810000" w="6350000">
                  <a:moveTo>
                    <a:pt x="0" y="1905000"/>
                  </a:moveTo>
                  <a:lnTo>
                    <a:pt x="0" y="1905000"/>
                  </a:lnTo>
                  <a:cubicBezTo>
                    <a:pt x="0" y="853440"/>
                    <a:pt x="853440" y="0"/>
                    <a:pt x="1905000" y="0"/>
                  </a:cubicBezTo>
                  <a:lnTo>
                    <a:pt x="4445000" y="0"/>
                  </a:lnTo>
                  <a:cubicBezTo>
                    <a:pt x="5496560" y="0"/>
                    <a:pt x="6350000" y="853440"/>
                    <a:pt x="6350000" y="1905000"/>
                  </a:cubicBezTo>
                  <a:lnTo>
                    <a:pt x="6350000" y="1905000"/>
                  </a:lnTo>
                  <a:cubicBezTo>
                    <a:pt x="6350000" y="2956560"/>
                    <a:pt x="5496560" y="3810000"/>
                    <a:pt x="4445000" y="3810000"/>
                  </a:cubicBezTo>
                  <a:lnTo>
                    <a:pt x="1905000" y="3810000"/>
                  </a:lnTo>
                  <a:cubicBezTo>
                    <a:pt x="853440" y="3810000"/>
                    <a:pt x="0" y="2956560"/>
                    <a:pt x="0" y="1905000"/>
                  </a:cubicBezTo>
                  <a:close/>
                </a:path>
              </a:pathLst>
            </a:custGeom>
            <a:blipFill>
              <a:blip r:embed="rId2"/>
              <a:stretch>
                <a:fillRect l="-3333" t="0" r="-3333" b="0"/>
              </a:stretch>
            </a:blipFill>
          </p:spPr>
        </p:sp>
        <p:sp>
          <p:nvSpPr>
            <p:cNvPr name="Freeform 4" id="4"/>
            <p:cNvSpPr/>
            <p:nvPr/>
          </p:nvSpPr>
          <p:spPr>
            <a:xfrm flipH="false" flipV="false" rot="0">
              <a:off x="0" y="0"/>
              <a:ext cx="6350000" cy="3810000"/>
            </a:xfrm>
            <a:custGeom>
              <a:avLst/>
              <a:gdLst/>
              <a:ahLst/>
              <a:cxnLst/>
              <a:rect r="r" b="b" t="t" l="l"/>
              <a:pathLst>
                <a:path h="3810000" w="6350000">
                  <a:moveTo>
                    <a:pt x="4445000" y="19050"/>
                  </a:moveTo>
                  <a:cubicBezTo>
                    <a:pt x="5485130" y="19050"/>
                    <a:pt x="6330950" y="864870"/>
                    <a:pt x="6330950" y="1905000"/>
                  </a:cubicBezTo>
                  <a:cubicBezTo>
                    <a:pt x="6330950" y="2945130"/>
                    <a:pt x="5485130" y="3790950"/>
                    <a:pt x="4445000" y="3790950"/>
                  </a:cubicBezTo>
                  <a:lnTo>
                    <a:pt x="1905000" y="3790950"/>
                  </a:lnTo>
                  <a:cubicBezTo>
                    <a:pt x="864870" y="3790950"/>
                    <a:pt x="19050" y="2945130"/>
                    <a:pt x="19050" y="1905000"/>
                  </a:cubicBezTo>
                  <a:cubicBezTo>
                    <a:pt x="19050" y="864870"/>
                    <a:pt x="864870" y="19050"/>
                    <a:pt x="1905000" y="19050"/>
                  </a:cubicBezTo>
                  <a:lnTo>
                    <a:pt x="4445000" y="19050"/>
                  </a:lnTo>
                  <a:moveTo>
                    <a:pt x="4445000" y="0"/>
                  </a:moveTo>
                  <a:lnTo>
                    <a:pt x="1905000" y="0"/>
                  </a:lnTo>
                  <a:cubicBezTo>
                    <a:pt x="853440" y="0"/>
                    <a:pt x="0" y="853440"/>
                    <a:pt x="0" y="1905000"/>
                  </a:cubicBezTo>
                  <a:cubicBezTo>
                    <a:pt x="0" y="2956560"/>
                    <a:pt x="853440" y="3810000"/>
                    <a:pt x="1905000" y="3810000"/>
                  </a:cubicBezTo>
                  <a:lnTo>
                    <a:pt x="4445000" y="3810000"/>
                  </a:lnTo>
                  <a:cubicBezTo>
                    <a:pt x="5496560" y="3810000"/>
                    <a:pt x="6350000" y="2956560"/>
                    <a:pt x="6350000" y="1905000"/>
                  </a:cubicBezTo>
                  <a:cubicBezTo>
                    <a:pt x="6350000" y="853440"/>
                    <a:pt x="5496560" y="0"/>
                    <a:pt x="4445000" y="0"/>
                  </a:cubicBezTo>
                  <a:lnTo>
                    <a:pt x="4445000" y="0"/>
                  </a:lnTo>
                  <a:close/>
                </a:path>
              </a:pathLst>
            </a:custGeom>
            <a:solidFill>
              <a:srgbClr val="FDF9F1"/>
            </a:solidFill>
          </p:spPr>
        </p:sp>
      </p:grpSp>
      <p:grpSp>
        <p:nvGrpSpPr>
          <p:cNvPr name="Group 5" id="5"/>
          <p:cNvGrpSpPr/>
          <p:nvPr/>
        </p:nvGrpSpPr>
        <p:grpSpPr>
          <a:xfrm rot="5400000">
            <a:off x="3497355" y="7213374"/>
            <a:ext cx="892994" cy="994159"/>
            <a:chOff x="0" y="0"/>
            <a:chExt cx="378058" cy="420887"/>
          </a:xfrm>
        </p:grpSpPr>
        <p:sp>
          <p:nvSpPr>
            <p:cNvPr name="Freeform 6" id="6"/>
            <p:cNvSpPr/>
            <p:nvPr/>
          </p:nvSpPr>
          <p:spPr>
            <a:xfrm flipH="false" flipV="false" rot="0">
              <a:off x="0" y="0"/>
              <a:ext cx="378058" cy="420887"/>
            </a:xfrm>
            <a:custGeom>
              <a:avLst/>
              <a:gdLst/>
              <a:ahLst/>
              <a:cxnLst/>
              <a:rect r="r" b="b" t="t" l="l"/>
              <a:pathLst>
                <a:path h="420887" w="378058">
                  <a:moveTo>
                    <a:pt x="0" y="0"/>
                  </a:moveTo>
                  <a:lnTo>
                    <a:pt x="378058" y="0"/>
                  </a:lnTo>
                  <a:lnTo>
                    <a:pt x="378058" y="420887"/>
                  </a:lnTo>
                  <a:lnTo>
                    <a:pt x="0" y="420887"/>
                  </a:lnTo>
                  <a:close/>
                </a:path>
              </a:pathLst>
            </a:custGeom>
            <a:solidFill>
              <a:srgbClr val="217B6B"/>
            </a:solidFill>
          </p:spPr>
        </p:sp>
        <p:sp>
          <p:nvSpPr>
            <p:cNvPr name="TextBox 7" id="7"/>
            <p:cNvSpPr txBox="true"/>
            <p:nvPr/>
          </p:nvSpPr>
          <p:spPr>
            <a:xfrm>
              <a:off x="0" y="-28575"/>
              <a:ext cx="378058" cy="449462"/>
            </a:xfrm>
            <a:prstGeom prst="rect">
              <a:avLst/>
            </a:prstGeom>
          </p:spPr>
          <p:txBody>
            <a:bodyPr anchor="ctr" rtlCol="false" tIns="50800" lIns="50800" bIns="50800" rIns="50800"/>
            <a:lstStyle/>
            <a:p>
              <a:pPr algn="ctr">
                <a:lnSpc>
                  <a:spcPts val="1960"/>
                </a:lnSpc>
                <a:spcBef>
                  <a:spcPct val="0"/>
                </a:spcBef>
              </a:pPr>
            </a:p>
          </p:txBody>
        </p:sp>
      </p:grpSp>
      <p:sp>
        <p:nvSpPr>
          <p:cNvPr name="Freeform 8" id="8"/>
          <p:cNvSpPr/>
          <p:nvPr/>
        </p:nvSpPr>
        <p:spPr>
          <a:xfrm flipH="false" flipV="false" rot="5400000">
            <a:off x="6298795" y="6295358"/>
            <a:ext cx="919441" cy="919441"/>
          </a:xfrm>
          <a:custGeom>
            <a:avLst/>
            <a:gdLst/>
            <a:ahLst/>
            <a:cxnLst/>
            <a:rect r="r" b="b" t="t" l="l"/>
            <a:pathLst>
              <a:path h="919441" w="919441">
                <a:moveTo>
                  <a:pt x="0" y="0"/>
                </a:moveTo>
                <a:lnTo>
                  <a:pt x="919442" y="0"/>
                </a:lnTo>
                <a:lnTo>
                  <a:pt x="919442" y="919441"/>
                </a:lnTo>
                <a:lnTo>
                  <a:pt x="0" y="9194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true" flipV="true" rot="-5400000">
            <a:off x="331027" y="4318766"/>
            <a:ext cx="919441" cy="919441"/>
          </a:xfrm>
          <a:custGeom>
            <a:avLst/>
            <a:gdLst/>
            <a:ahLst/>
            <a:cxnLst/>
            <a:rect r="r" b="b" t="t" l="l"/>
            <a:pathLst>
              <a:path h="919441" w="919441">
                <a:moveTo>
                  <a:pt x="919442" y="919442"/>
                </a:moveTo>
                <a:lnTo>
                  <a:pt x="0" y="919442"/>
                </a:lnTo>
                <a:lnTo>
                  <a:pt x="0" y="0"/>
                </a:lnTo>
                <a:lnTo>
                  <a:pt x="919442" y="0"/>
                </a:lnTo>
                <a:lnTo>
                  <a:pt x="919442" y="919442"/>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true" rot="0">
            <a:off x="6298795" y="7214799"/>
            <a:ext cx="919441" cy="919441"/>
          </a:xfrm>
          <a:custGeom>
            <a:avLst/>
            <a:gdLst/>
            <a:ahLst/>
            <a:cxnLst/>
            <a:rect r="r" b="b" t="t" l="l"/>
            <a:pathLst>
              <a:path h="919441" w="919441">
                <a:moveTo>
                  <a:pt x="0" y="919441"/>
                </a:moveTo>
                <a:lnTo>
                  <a:pt x="919442" y="919441"/>
                </a:lnTo>
                <a:lnTo>
                  <a:pt x="919442" y="0"/>
                </a:lnTo>
                <a:lnTo>
                  <a:pt x="0" y="0"/>
                </a:lnTo>
                <a:lnTo>
                  <a:pt x="0" y="919441"/>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10800000">
            <a:off x="1325134" y="3399325"/>
            <a:ext cx="1838883" cy="919441"/>
          </a:xfrm>
          <a:custGeom>
            <a:avLst/>
            <a:gdLst/>
            <a:ahLst/>
            <a:cxnLst/>
            <a:rect r="r" b="b" t="t" l="l"/>
            <a:pathLst>
              <a:path h="919441" w="1838883">
                <a:moveTo>
                  <a:pt x="0" y="0"/>
                </a:moveTo>
                <a:lnTo>
                  <a:pt x="1838883" y="0"/>
                </a:lnTo>
                <a:lnTo>
                  <a:pt x="1838883" y="919441"/>
                </a:lnTo>
                <a:lnTo>
                  <a:pt x="0" y="919441"/>
                </a:lnTo>
                <a:lnTo>
                  <a:pt x="0" y="0"/>
                </a:lnTo>
                <a:close/>
              </a:path>
            </a:pathLst>
          </a:custGeom>
          <a:blipFill>
            <a:blip r:embed="rId7">
              <a:alphaModFix amt="0"/>
              <a:extLst>
                <a:ext uri="{96DAC541-7B7A-43D3-8B79-37D633B846F1}">
                  <asvg:svgBlip xmlns:asvg="http://schemas.microsoft.com/office/drawing/2016/SVG/main" r:embed="rId8"/>
                </a:ext>
              </a:extLst>
            </a:blip>
            <a:stretch>
              <a:fillRect l="0" t="0" r="0" b="0"/>
            </a:stretch>
          </a:blipFill>
          <a:ln w="171450" cap="sq">
            <a:solidFill>
              <a:srgbClr val="424242">
                <a:alpha val="0"/>
              </a:srgbClr>
            </a:solidFill>
            <a:prstDash val="solid"/>
            <a:miter/>
          </a:ln>
        </p:spPr>
      </p:sp>
      <p:grpSp>
        <p:nvGrpSpPr>
          <p:cNvPr name="Group 12" id="12"/>
          <p:cNvGrpSpPr/>
          <p:nvPr/>
        </p:nvGrpSpPr>
        <p:grpSpPr>
          <a:xfrm rot="-5400000">
            <a:off x="794898" y="3813699"/>
            <a:ext cx="1815973" cy="904831"/>
            <a:chOff x="0" y="0"/>
            <a:chExt cx="660400" cy="329053"/>
          </a:xfrm>
        </p:grpSpPr>
        <p:sp>
          <p:nvSpPr>
            <p:cNvPr name="Freeform 13" id="13"/>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217B6B"/>
            </a:solidFill>
          </p:spPr>
        </p:sp>
        <p:sp>
          <p:nvSpPr>
            <p:cNvPr name="TextBox 14" id="14"/>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grpSp>
        <p:nvGrpSpPr>
          <p:cNvPr name="Group 15" id="15"/>
          <p:cNvGrpSpPr/>
          <p:nvPr/>
        </p:nvGrpSpPr>
        <p:grpSpPr>
          <a:xfrm rot="5400000">
            <a:off x="568842" y="5475222"/>
            <a:ext cx="944773" cy="470745"/>
            <a:chOff x="0" y="0"/>
            <a:chExt cx="660400" cy="329053"/>
          </a:xfrm>
        </p:grpSpPr>
        <p:sp>
          <p:nvSpPr>
            <p:cNvPr name="Freeform 16" id="16"/>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04D182"/>
            </a:solidFill>
          </p:spPr>
        </p:sp>
        <p:sp>
          <p:nvSpPr>
            <p:cNvPr name="TextBox 17" id="17"/>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grpSp>
        <p:nvGrpSpPr>
          <p:cNvPr name="Group 18" id="18"/>
          <p:cNvGrpSpPr/>
          <p:nvPr/>
        </p:nvGrpSpPr>
        <p:grpSpPr>
          <a:xfrm rot="5400000">
            <a:off x="110527" y="5475222"/>
            <a:ext cx="944773" cy="470745"/>
            <a:chOff x="0" y="0"/>
            <a:chExt cx="660400" cy="329053"/>
          </a:xfrm>
        </p:grpSpPr>
        <p:sp>
          <p:nvSpPr>
            <p:cNvPr name="Freeform 19" id="19"/>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217B6B"/>
            </a:solidFill>
          </p:spPr>
        </p:sp>
        <p:sp>
          <p:nvSpPr>
            <p:cNvPr name="TextBox 20" id="20"/>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grpSp>
        <p:nvGrpSpPr>
          <p:cNvPr name="Group 21" id="21"/>
          <p:cNvGrpSpPr/>
          <p:nvPr/>
        </p:nvGrpSpPr>
        <p:grpSpPr>
          <a:xfrm rot="5400000">
            <a:off x="7100279" y="2162132"/>
            <a:ext cx="919441" cy="919441"/>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D182"/>
            </a:solidFill>
          </p:spPr>
        </p:sp>
        <p:sp>
          <p:nvSpPr>
            <p:cNvPr name="TextBox 23" id="23"/>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24" id="24"/>
          <p:cNvGrpSpPr/>
          <p:nvPr/>
        </p:nvGrpSpPr>
        <p:grpSpPr>
          <a:xfrm rot="5400000">
            <a:off x="6298795" y="5375916"/>
            <a:ext cx="919441" cy="919441"/>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D182"/>
            </a:solidFill>
          </p:spPr>
        </p:sp>
        <p:sp>
          <p:nvSpPr>
            <p:cNvPr name="TextBox 26" id="26"/>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sp>
        <p:nvSpPr>
          <p:cNvPr name="Freeform 27" id="27"/>
          <p:cNvSpPr/>
          <p:nvPr/>
        </p:nvSpPr>
        <p:spPr>
          <a:xfrm flipH="false" flipV="false" rot="0">
            <a:off x="2155300" y="3359197"/>
            <a:ext cx="918373" cy="918373"/>
          </a:xfrm>
          <a:custGeom>
            <a:avLst/>
            <a:gdLst/>
            <a:ahLst/>
            <a:cxnLst/>
            <a:rect r="r" b="b" t="t" l="l"/>
            <a:pathLst>
              <a:path h="918373" w="918373">
                <a:moveTo>
                  <a:pt x="0" y="0"/>
                </a:moveTo>
                <a:lnTo>
                  <a:pt x="918373" y="0"/>
                </a:lnTo>
                <a:lnTo>
                  <a:pt x="918373" y="918373"/>
                </a:lnTo>
                <a:lnTo>
                  <a:pt x="0" y="91837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8" id="28"/>
          <p:cNvSpPr/>
          <p:nvPr/>
        </p:nvSpPr>
        <p:spPr>
          <a:xfrm flipH="true" flipV="true" rot="-5400000">
            <a:off x="2071197" y="6780175"/>
            <a:ext cx="1859285" cy="929643"/>
          </a:xfrm>
          <a:custGeom>
            <a:avLst/>
            <a:gdLst/>
            <a:ahLst/>
            <a:cxnLst/>
            <a:rect r="r" b="b" t="t" l="l"/>
            <a:pathLst>
              <a:path h="929643" w="1859285">
                <a:moveTo>
                  <a:pt x="1859286" y="929642"/>
                </a:moveTo>
                <a:lnTo>
                  <a:pt x="0" y="929642"/>
                </a:lnTo>
                <a:lnTo>
                  <a:pt x="0" y="0"/>
                </a:lnTo>
                <a:lnTo>
                  <a:pt x="1859286" y="0"/>
                </a:lnTo>
                <a:lnTo>
                  <a:pt x="1859286" y="929642"/>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9" id="29"/>
          <p:cNvSpPr/>
          <p:nvPr/>
        </p:nvSpPr>
        <p:spPr>
          <a:xfrm flipH="false" flipV="true" rot="0">
            <a:off x="5381218" y="7216663"/>
            <a:ext cx="917577" cy="917577"/>
          </a:xfrm>
          <a:custGeom>
            <a:avLst/>
            <a:gdLst/>
            <a:ahLst/>
            <a:cxnLst/>
            <a:rect r="r" b="b" t="t" l="l"/>
            <a:pathLst>
              <a:path h="917577" w="917577">
                <a:moveTo>
                  <a:pt x="0" y="917577"/>
                </a:moveTo>
                <a:lnTo>
                  <a:pt x="917577" y="917577"/>
                </a:lnTo>
                <a:lnTo>
                  <a:pt x="917577" y="0"/>
                </a:lnTo>
                <a:lnTo>
                  <a:pt x="0" y="0"/>
                </a:lnTo>
                <a:lnTo>
                  <a:pt x="0" y="917577"/>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0" id="30"/>
          <p:cNvSpPr/>
          <p:nvPr/>
        </p:nvSpPr>
        <p:spPr>
          <a:xfrm flipH="true" flipV="false" rot="0">
            <a:off x="4440931" y="7216663"/>
            <a:ext cx="940287" cy="940287"/>
          </a:xfrm>
          <a:custGeom>
            <a:avLst/>
            <a:gdLst/>
            <a:ahLst/>
            <a:cxnLst/>
            <a:rect r="r" b="b" t="t" l="l"/>
            <a:pathLst>
              <a:path h="940287" w="940287">
                <a:moveTo>
                  <a:pt x="940287" y="0"/>
                </a:moveTo>
                <a:lnTo>
                  <a:pt x="0" y="0"/>
                </a:lnTo>
                <a:lnTo>
                  <a:pt x="0" y="940287"/>
                </a:lnTo>
                <a:lnTo>
                  <a:pt x="940287" y="940287"/>
                </a:lnTo>
                <a:lnTo>
                  <a:pt x="940287"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31" id="31"/>
          <p:cNvSpPr txBox="true"/>
          <p:nvPr/>
        </p:nvSpPr>
        <p:spPr>
          <a:xfrm rot="0">
            <a:off x="756000" y="1973828"/>
            <a:ext cx="5182265" cy="793750"/>
          </a:xfrm>
          <a:prstGeom prst="rect">
            <a:avLst/>
          </a:prstGeom>
        </p:spPr>
        <p:txBody>
          <a:bodyPr anchor="t" rtlCol="false" tIns="0" lIns="0" bIns="0" rIns="0">
            <a:spAutoFit/>
          </a:bodyPr>
          <a:lstStyle/>
          <a:p>
            <a:pPr algn="l">
              <a:lnSpc>
                <a:spcPts val="4999"/>
              </a:lnSpc>
            </a:pPr>
            <a:r>
              <a:rPr lang="en-US" sz="4999" b="true">
                <a:solidFill>
                  <a:srgbClr val="424242"/>
                </a:solidFill>
                <a:latin typeface="Agrandir Medium"/>
                <a:ea typeface="Agrandir Medium"/>
                <a:cs typeface="Agrandir Medium"/>
                <a:sym typeface="Agrandir Medium"/>
              </a:rPr>
              <a:t>Contact Us</a:t>
            </a:r>
          </a:p>
        </p:txBody>
      </p:sp>
      <p:sp>
        <p:nvSpPr>
          <p:cNvPr name="Freeform 32" id="32"/>
          <p:cNvSpPr/>
          <p:nvPr/>
        </p:nvSpPr>
        <p:spPr>
          <a:xfrm flipH="false" flipV="false" rot="0">
            <a:off x="3636524" y="9295894"/>
            <a:ext cx="225801" cy="225801"/>
          </a:xfrm>
          <a:custGeom>
            <a:avLst/>
            <a:gdLst/>
            <a:ahLst/>
            <a:cxnLst/>
            <a:rect r="r" b="b" t="t" l="l"/>
            <a:pathLst>
              <a:path h="225801" w="225801">
                <a:moveTo>
                  <a:pt x="0" y="0"/>
                </a:moveTo>
                <a:lnTo>
                  <a:pt x="225801" y="0"/>
                </a:lnTo>
                <a:lnTo>
                  <a:pt x="225801" y="225801"/>
                </a:lnTo>
                <a:lnTo>
                  <a:pt x="0" y="22580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3" id="33"/>
          <p:cNvSpPr/>
          <p:nvPr/>
        </p:nvSpPr>
        <p:spPr>
          <a:xfrm flipH="false" flipV="false" rot="0">
            <a:off x="3635712" y="9602299"/>
            <a:ext cx="221189" cy="221189"/>
          </a:xfrm>
          <a:custGeom>
            <a:avLst/>
            <a:gdLst/>
            <a:ahLst/>
            <a:cxnLst/>
            <a:rect r="r" b="b" t="t" l="l"/>
            <a:pathLst>
              <a:path h="221189" w="221189">
                <a:moveTo>
                  <a:pt x="0" y="0"/>
                </a:moveTo>
                <a:lnTo>
                  <a:pt x="221188" y="0"/>
                </a:lnTo>
                <a:lnTo>
                  <a:pt x="221188" y="221189"/>
                </a:lnTo>
                <a:lnTo>
                  <a:pt x="0" y="221189"/>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4" id="34"/>
          <p:cNvSpPr/>
          <p:nvPr/>
        </p:nvSpPr>
        <p:spPr>
          <a:xfrm flipH="false" flipV="false" rot="0">
            <a:off x="3635712" y="9867281"/>
            <a:ext cx="226613" cy="226613"/>
          </a:xfrm>
          <a:custGeom>
            <a:avLst/>
            <a:gdLst/>
            <a:ahLst/>
            <a:cxnLst/>
            <a:rect r="r" b="b" t="t" l="l"/>
            <a:pathLst>
              <a:path h="226613" w="226613">
                <a:moveTo>
                  <a:pt x="0" y="0"/>
                </a:moveTo>
                <a:lnTo>
                  <a:pt x="226613" y="0"/>
                </a:lnTo>
                <a:lnTo>
                  <a:pt x="226613" y="226613"/>
                </a:lnTo>
                <a:lnTo>
                  <a:pt x="0" y="226613"/>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5" id="35"/>
          <p:cNvSpPr/>
          <p:nvPr/>
        </p:nvSpPr>
        <p:spPr>
          <a:xfrm flipH="false" flipV="false" rot="0">
            <a:off x="756000" y="-296980"/>
            <a:ext cx="2833539" cy="3102252"/>
          </a:xfrm>
          <a:custGeom>
            <a:avLst/>
            <a:gdLst/>
            <a:ahLst/>
            <a:cxnLst/>
            <a:rect r="r" b="b" t="t" l="l"/>
            <a:pathLst>
              <a:path h="3102252" w="2833539">
                <a:moveTo>
                  <a:pt x="0" y="0"/>
                </a:moveTo>
                <a:lnTo>
                  <a:pt x="2833539" y="0"/>
                </a:lnTo>
                <a:lnTo>
                  <a:pt x="2833539" y="3102252"/>
                </a:lnTo>
                <a:lnTo>
                  <a:pt x="0" y="3102252"/>
                </a:lnTo>
                <a:lnTo>
                  <a:pt x="0" y="0"/>
                </a:lnTo>
                <a:close/>
              </a:path>
            </a:pathLst>
          </a:custGeom>
          <a:blipFill>
            <a:blip r:embed="rId23"/>
            <a:stretch>
              <a:fillRect l="-9483" t="0" r="0" b="0"/>
            </a:stretch>
          </a:blipFill>
        </p:spPr>
      </p:sp>
      <p:sp>
        <p:nvSpPr>
          <p:cNvPr name="TextBox 36" id="36"/>
          <p:cNvSpPr txBox="true"/>
          <p:nvPr/>
        </p:nvSpPr>
        <p:spPr>
          <a:xfrm rot="0">
            <a:off x="3962283" y="9246169"/>
            <a:ext cx="3442274" cy="891330"/>
          </a:xfrm>
          <a:prstGeom prst="rect">
            <a:avLst/>
          </a:prstGeom>
        </p:spPr>
        <p:txBody>
          <a:bodyPr anchor="t" rtlCol="false" tIns="0" lIns="0" bIns="0" rIns="0">
            <a:spAutoFit/>
          </a:bodyPr>
          <a:lstStyle/>
          <a:p>
            <a:pPr algn="l">
              <a:lnSpc>
                <a:spcPts val="2220"/>
              </a:lnSpc>
            </a:pPr>
            <a:r>
              <a:rPr lang="en-US" sz="1585">
                <a:solidFill>
                  <a:srgbClr val="424242"/>
                </a:solidFill>
                <a:latin typeface="Agrandir"/>
                <a:ea typeface="Agrandir"/>
                <a:cs typeface="Agrandir"/>
                <a:sym typeface="Agrandir"/>
              </a:rPr>
              <a:t>Call Us : +91 7697134405</a:t>
            </a:r>
          </a:p>
          <a:p>
            <a:pPr algn="l">
              <a:lnSpc>
                <a:spcPts val="2220"/>
              </a:lnSpc>
            </a:pPr>
            <a:r>
              <a:rPr lang="en-US" sz="1585">
                <a:solidFill>
                  <a:srgbClr val="424242"/>
                </a:solidFill>
                <a:latin typeface="Agrandir"/>
                <a:ea typeface="Agrandir"/>
                <a:cs typeface="Agrandir"/>
                <a:sym typeface="Agrandir"/>
              </a:rPr>
              <a:t>Email Us: info@cybsinnovations.com</a:t>
            </a:r>
          </a:p>
          <a:p>
            <a:pPr algn="l">
              <a:lnSpc>
                <a:spcPts val="2220"/>
              </a:lnSpc>
            </a:pPr>
            <a:r>
              <a:rPr lang="en-US" sz="1585">
                <a:solidFill>
                  <a:srgbClr val="424242"/>
                </a:solidFill>
                <a:latin typeface="Agrandir"/>
                <a:ea typeface="Agrandir"/>
                <a:cs typeface="Agrandir"/>
                <a:sym typeface="Agrandir"/>
              </a:rPr>
              <a:t>Visit Us: cybsinnovations.com</a:t>
            </a:r>
          </a:p>
        </p:txBody>
      </p:sp>
      <p:sp>
        <p:nvSpPr>
          <p:cNvPr name="TextBox 37" id="37"/>
          <p:cNvSpPr txBox="true"/>
          <p:nvPr/>
        </p:nvSpPr>
        <p:spPr>
          <a:xfrm rot="0">
            <a:off x="347541" y="9246169"/>
            <a:ext cx="3118120" cy="874014"/>
          </a:xfrm>
          <a:prstGeom prst="rect">
            <a:avLst/>
          </a:prstGeom>
        </p:spPr>
        <p:txBody>
          <a:bodyPr anchor="t" rtlCol="false" tIns="0" lIns="0" bIns="0" rIns="0">
            <a:spAutoFit/>
          </a:bodyPr>
          <a:lstStyle/>
          <a:p>
            <a:pPr algn="l">
              <a:lnSpc>
                <a:spcPts val="2226"/>
              </a:lnSpc>
            </a:pPr>
            <a:r>
              <a:rPr lang="en-US" sz="1589">
                <a:solidFill>
                  <a:srgbClr val="424242"/>
                </a:solidFill>
                <a:latin typeface="Agrandir"/>
                <a:ea typeface="Agrandir"/>
                <a:cs typeface="Agrandir"/>
                <a:sym typeface="Agrandir"/>
              </a:rPr>
              <a:t>Let’s build something amazing together! Contact us today to discuss your project.</a:t>
            </a:r>
          </a:p>
        </p:txBody>
      </p:sp>
      <p:sp>
        <p:nvSpPr>
          <p:cNvPr name="AutoShape 38" id="38"/>
          <p:cNvSpPr/>
          <p:nvPr/>
        </p:nvSpPr>
        <p:spPr>
          <a:xfrm>
            <a:off x="0" y="8933944"/>
            <a:ext cx="7560000" cy="0"/>
          </a:xfrm>
          <a:prstGeom prst="line">
            <a:avLst/>
          </a:prstGeom>
          <a:ln cap="flat" w="38100">
            <a:solidFill>
              <a:srgbClr val="000000"/>
            </a:solidFill>
            <a:prstDash val="solid"/>
            <a:headEnd type="none" len="sm" w="sm"/>
            <a:tailEnd type="none" len="sm" w="sm"/>
          </a:ln>
        </p:spPr>
      </p:sp>
      <p:grpSp>
        <p:nvGrpSpPr>
          <p:cNvPr name="Group 39" id="39"/>
          <p:cNvGrpSpPr/>
          <p:nvPr/>
        </p:nvGrpSpPr>
        <p:grpSpPr>
          <a:xfrm rot="-5400000">
            <a:off x="6496570" y="801730"/>
            <a:ext cx="1815973" cy="904831"/>
            <a:chOff x="0" y="0"/>
            <a:chExt cx="660400" cy="329053"/>
          </a:xfrm>
        </p:grpSpPr>
        <p:sp>
          <p:nvSpPr>
            <p:cNvPr name="Freeform 40" id="40"/>
            <p:cNvSpPr/>
            <p:nvPr/>
          </p:nvSpPr>
          <p:spPr>
            <a:xfrm flipH="false" flipV="false" rot="0">
              <a:off x="0" y="0"/>
              <a:ext cx="660400" cy="329053"/>
            </a:xfrm>
            <a:custGeom>
              <a:avLst/>
              <a:gdLst/>
              <a:ahLst/>
              <a:cxnLst/>
              <a:rect r="r" b="b" t="t" l="l"/>
              <a:pathLst>
                <a:path h="32905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757"/>
                  </a:cubicBezTo>
                  <a:lnTo>
                    <a:pt x="660400" y="329053"/>
                  </a:lnTo>
                  <a:lnTo>
                    <a:pt x="0" y="329053"/>
                  </a:lnTo>
                  <a:lnTo>
                    <a:pt x="0" y="317765"/>
                  </a:lnTo>
                  <a:cubicBezTo>
                    <a:pt x="1782" y="185660"/>
                    <a:pt x="93019" y="64045"/>
                    <a:pt x="220252" y="19070"/>
                  </a:cubicBezTo>
                  <a:close/>
                </a:path>
              </a:pathLst>
            </a:custGeom>
            <a:solidFill>
              <a:srgbClr val="217B6B"/>
            </a:solidFill>
          </p:spPr>
        </p:sp>
        <p:sp>
          <p:nvSpPr>
            <p:cNvPr name="TextBox 41" id="41"/>
            <p:cNvSpPr txBox="true"/>
            <p:nvPr/>
          </p:nvSpPr>
          <p:spPr>
            <a:xfrm>
              <a:off x="0" y="98425"/>
              <a:ext cx="660400" cy="230628"/>
            </a:xfrm>
            <a:prstGeom prst="rect">
              <a:avLst/>
            </a:prstGeom>
          </p:spPr>
          <p:txBody>
            <a:bodyPr anchor="ctr" rtlCol="false" tIns="50800" lIns="50800" bIns="50800" rIns="50800"/>
            <a:lstStyle/>
            <a:p>
              <a:pPr algn="ctr">
                <a:lnSpc>
                  <a:spcPts val="1960"/>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DAGegAlp8Yg</dc:identifier>
  <dcterms:modified xsi:type="dcterms:W3CDTF">2011-08-01T06:04:30Z</dcterms:modified>
  <cp:revision>1</cp:revision>
  <dc:title>Colorful Geometric Business Proposal</dc:title>
</cp:coreProperties>
</file>